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6" r:id="rId1"/>
    <p:sldMasterId id="2147483847" r:id="rId2"/>
    <p:sldMasterId id="2147483732" r:id="rId3"/>
    <p:sldMasterId id="2147483744" r:id="rId4"/>
    <p:sldMasterId id="2147483748" r:id="rId5"/>
    <p:sldMasterId id="2147483750" r:id="rId6"/>
    <p:sldMasterId id="2147483751" r:id="rId7"/>
    <p:sldMasterId id="2147483731" r:id="rId8"/>
  </p:sldMasterIdLst>
  <p:notesMasterIdLst>
    <p:notesMasterId r:id="rId33"/>
  </p:notesMasterIdLst>
  <p:sldIdLst>
    <p:sldId id="806" r:id="rId9"/>
    <p:sldId id="785" r:id="rId10"/>
    <p:sldId id="786" r:id="rId11"/>
    <p:sldId id="570" r:id="rId12"/>
    <p:sldId id="811" r:id="rId13"/>
    <p:sldId id="799" r:id="rId14"/>
    <p:sldId id="816" r:id="rId15"/>
    <p:sldId id="817" r:id="rId16"/>
    <p:sldId id="818" r:id="rId17"/>
    <p:sldId id="810" r:id="rId18"/>
    <p:sldId id="815" r:id="rId19"/>
    <p:sldId id="812" r:id="rId20"/>
    <p:sldId id="828" r:id="rId21"/>
    <p:sldId id="814" r:id="rId22"/>
    <p:sldId id="819" r:id="rId23"/>
    <p:sldId id="480" r:id="rId24"/>
    <p:sldId id="807" r:id="rId25"/>
    <p:sldId id="423" r:id="rId26"/>
    <p:sldId id="779" r:id="rId27"/>
    <p:sldId id="569" r:id="rId28"/>
    <p:sldId id="447" r:id="rId29"/>
    <p:sldId id="451" r:id="rId30"/>
    <p:sldId id="449" r:id="rId31"/>
    <p:sldId id="45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9RO1rQUNArzhqSowpZB8Q==" hashData="+wocZyRSJyIWChFX6hhktC1qmpx8lor1ZMVUXd7tpgYpa3S3GCJuy13ponj/BV6HjVXPXnYUdCVliPW0XO5rtQ=="/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1698F-5D4F-7DE5-C121-7AB0FC167837}" name="Qi, Shixiong" initials="QS" userId="S::shixong.qi@hpe.com::32781fac-512c-47b2-8eb0-6ac19e570771" providerId="AD"/>
  <p188:author id="{6E322E95-40BB-ECAB-E17E-1933D2C78A50}" name="ShixiongQi" initials="S" userId="S::shixiong.qi@email.ucr.edu::fd525f70-8fe6-418c-a698-e43f563bd372" providerId="AD"/>
  <p188:author id="{1B2F5FE3-E725-BFA1-1621-4FCE10E015A0}" name="Qi, Shixiong" initials="SQ" userId="S::shixiong.qi@hpe.com::32781fac-512c-47b2-8eb0-6ac19e5707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72C4"/>
    <a:srgbClr val="698ED0"/>
    <a:srgbClr val="000000"/>
    <a:srgbClr val="457CD8"/>
    <a:srgbClr val="FFC000"/>
    <a:srgbClr val="F5B296"/>
    <a:srgbClr val="A5A5A5"/>
    <a:srgbClr val="0070C0"/>
    <a:srgbClr val="43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72536"/>
  </p:normalViewPr>
  <p:slideViewPr>
    <p:cSldViewPr snapToGrid="0">
      <p:cViewPr varScale="1">
        <p:scale>
          <a:sx n="113" d="100"/>
          <a:sy n="113" d="100"/>
        </p:scale>
        <p:origin x="2160" y="184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</p:guideLst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of Aggregators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1.20197044334975</c:v>
                </c:pt>
                <c:pt idx="1">
                  <c:v>1.6945812807881699</c:v>
                </c:pt>
                <c:pt idx="2">
                  <c:v>2.3054187192118198</c:v>
                </c:pt>
                <c:pt idx="3">
                  <c:v>2.7980295566502398</c:v>
                </c:pt>
                <c:pt idx="4">
                  <c:v>3.1527093596059101</c:v>
                </c:pt>
                <c:pt idx="5">
                  <c:v>3.48768472906404</c:v>
                </c:pt>
                <c:pt idx="6">
                  <c:v>3.70443349753694</c:v>
                </c:pt>
                <c:pt idx="7">
                  <c:v>3.8817733990147798</c:v>
                </c:pt>
                <c:pt idx="8">
                  <c:v>4.0394088669950703</c:v>
                </c:pt>
                <c:pt idx="9">
                  <c:v>4.15763546798029</c:v>
                </c:pt>
                <c:pt idx="10">
                  <c:v>4.3349753694581299</c:v>
                </c:pt>
                <c:pt idx="11">
                  <c:v>4.5714285714285703</c:v>
                </c:pt>
                <c:pt idx="12">
                  <c:v>4.7881773399014804</c:v>
                </c:pt>
                <c:pt idx="13">
                  <c:v>5.0246305418719199</c:v>
                </c:pt>
                <c:pt idx="14">
                  <c:v>5.4187192118226601</c:v>
                </c:pt>
                <c:pt idx="15">
                  <c:v>5.9310344827586201</c:v>
                </c:pt>
                <c:pt idx="16">
                  <c:v>6.2857142857142803</c:v>
                </c:pt>
                <c:pt idx="17">
                  <c:v>6.5221674876847198</c:v>
                </c:pt>
                <c:pt idx="18">
                  <c:v>6.7192118226600996</c:v>
                </c:pt>
                <c:pt idx="19">
                  <c:v>6.8965517241379297</c:v>
                </c:pt>
                <c:pt idx="20">
                  <c:v>7.0541871921182198</c:v>
                </c:pt>
                <c:pt idx="21">
                  <c:v>7.2118226600985196</c:v>
                </c:pt>
                <c:pt idx="22">
                  <c:v>7.4679802955665</c:v>
                </c:pt>
                <c:pt idx="23">
                  <c:v>7.7044334975369404</c:v>
                </c:pt>
                <c:pt idx="24">
                  <c:v>7.9014778325123096</c:v>
                </c:pt>
                <c:pt idx="25">
                  <c:v>8.0985221674876797</c:v>
                </c:pt>
                <c:pt idx="26">
                  <c:v>8.2561576354679804</c:v>
                </c:pt>
                <c:pt idx="27">
                  <c:v>8.4334975369458096</c:v>
                </c:pt>
                <c:pt idx="28">
                  <c:v>8.6108374384236406</c:v>
                </c:pt>
                <c:pt idx="29">
                  <c:v>8.8078817733990107</c:v>
                </c:pt>
                <c:pt idx="30">
                  <c:v>9.0049261083743808</c:v>
                </c:pt>
                <c:pt idx="31">
                  <c:v>9.2019704433497491</c:v>
                </c:pt>
                <c:pt idx="32">
                  <c:v>9.3990147783251192</c:v>
                </c:pt>
                <c:pt idx="33">
                  <c:v>9.5172413793103399</c:v>
                </c:pt>
                <c:pt idx="34">
                  <c:v>9.8522167487684698</c:v>
                </c:pt>
                <c:pt idx="35">
                  <c:v>10.1477832512315</c:v>
                </c:pt>
                <c:pt idx="36">
                  <c:v>10.581280788177301</c:v>
                </c:pt>
                <c:pt idx="37">
                  <c:v>10.935960591133</c:v>
                </c:pt>
                <c:pt idx="38">
                  <c:v>11.4285714285714</c:v>
                </c:pt>
                <c:pt idx="39">
                  <c:v>11.665024630541801</c:v>
                </c:pt>
                <c:pt idx="40">
                  <c:v>12</c:v>
                </c:pt>
                <c:pt idx="41">
                  <c:v>12.2561576354679</c:v>
                </c:pt>
                <c:pt idx="42">
                  <c:v>12.669950738916199</c:v>
                </c:pt>
                <c:pt idx="43">
                  <c:v>13.0246305418719</c:v>
                </c:pt>
                <c:pt idx="44">
                  <c:v>13.3793103448275</c:v>
                </c:pt>
                <c:pt idx="45">
                  <c:v>13.714285714285699</c:v>
                </c:pt>
                <c:pt idx="46">
                  <c:v>14.167487684729</c:v>
                </c:pt>
                <c:pt idx="47">
                  <c:v>14.541871921182199</c:v>
                </c:pt>
                <c:pt idx="48">
                  <c:v>14.837438423645301</c:v>
                </c:pt>
                <c:pt idx="49">
                  <c:v>15.349753694581199</c:v>
                </c:pt>
                <c:pt idx="50">
                  <c:v>15.625615763546699</c:v>
                </c:pt>
                <c:pt idx="51">
                  <c:v>15.8029556650246</c:v>
                </c:pt>
                <c:pt idx="52">
                  <c:v>16.019704433497498</c:v>
                </c:pt>
                <c:pt idx="53">
                  <c:v>16.157635467980299</c:v>
                </c:pt>
                <c:pt idx="54">
                  <c:v>16.315270935960498</c:v>
                </c:pt>
                <c:pt idx="55">
                  <c:v>16.532019704433399</c:v>
                </c:pt>
                <c:pt idx="56">
                  <c:v>16.689655172413701</c:v>
                </c:pt>
                <c:pt idx="57">
                  <c:v>16.827586206896498</c:v>
                </c:pt>
                <c:pt idx="58">
                  <c:v>17.103448275862</c:v>
                </c:pt>
                <c:pt idx="59">
                  <c:v>17.182266009852199</c:v>
                </c:pt>
                <c:pt idx="60">
                  <c:v>17.497536945812801</c:v>
                </c:pt>
                <c:pt idx="61">
                  <c:v>17.931034482758601</c:v>
                </c:pt>
                <c:pt idx="62">
                  <c:v>18.167487684729</c:v>
                </c:pt>
                <c:pt idx="63">
                  <c:v>18.541871921182199</c:v>
                </c:pt>
                <c:pt idx="64">
                  <c:v>18.857142857142801</c:v>
                </c:pt>
                <c:pt idx="65">
                  <c:v>19.073891625615701</c:v>
                </c:pt>
                <c:pt idx="66">
                  <c:v>19.507389162561498</c:v>
                </c:pt>
                <c:pt idx="67">
                  <c:v>19.940886699507299</c:v>
                </c:pt>
                <c:pt idx="68">
                  <c:v>20.137931034482701</c:v>
                </c:pt>
                <c:pt idx="69">
                  <c:v>20.374384236453199</c:v>
                </c:pt>
                <c:pt idx="70">
                  <c:v>20.551724137931</c:v>
                </c:pt>
                <c:pt idx="71">
                  <c:v>20.7684729064039</c:v>
                </c:pt>
                <c:pt idx="72">
                  <c:v>20.965517241379299</c:v>
                </c:pt>
                <c:pt idx="73">
                  <c:v>21.182266009852199</c:v>
                </c:pt>
                <c:pt idx="74">
                  <c:v>21.3990147783251</c:v>
                </c:pt>
                <c:pt idx="75">
                  <c:v>21.5763546798029</c:v>
                </c:pt>
                <c:pt idx="76">
                  <c:v>21.852216748768399</c:v>
                </c:pt>
                <c:pt idx="77">
                  <c:v>22.147783251231498</c:v>
                </c:pt>
                <c:pt idx="78">
                  <c:v>22.423645320197</c:v>
                </c:pt>
                <c:pt idx="79">
                  <c:v>22.7192118226601</c:v>
                </c:pt>
                <c:pt idx="80">
                  <c:v>23.133004926108299</c:v>
                </c:pt>
                <c:pt idx="81">
                  <c:v>23.783251231527</c:v>
                </c:pt>
                <c:pt idx="82">
                  <c:v>24.433497536945801</c:v>
                </c:pt>
                <c:pt idx="83">
                  <c:v>24.827586206896498</c:v>
                </c:pt>
                <c:pt idx="84">
                  <c:v>25.083743842364498</c:v>
                </c:pt>
                <c:pt idx="85">
                  <c:v>25.35960591133</c:v>
                </c:pt>
                <c:pt idx="86">
                  <c:v>25.635467980295498</c:v>
                </c:pt>
                <c:pt idx="87">
                  <c:v>25.931034482758601</c:v>
                </c:pt>
                <c:pt idx="88">
                  <c:v>26.423645320197</c:v>
                </c:pt>
                <c:pt idx="89">
                  <c:v>26.699507389162498</c:v>
                </c:pt>
                <c:pt idx="90">
                  <c:v>26.975369458128</c:v>
                </c:pt>
                <c:pt idx="91">
                  <c:v>27.586206896551701</c:v>
                </c:pt>
                <c:pt idx="92">
                  <c:v>27.940886699507299</c:v>
                </c:pt>
                <c:pt idx="93">
                  <c:v>28.2167487684729</c:v>
                </c:pt>
                <c:pt idx="94">
                  <c:v>28.433497536945801</c:v>
                </c:pt>
                <c:pt idx="95">
                  <c:v>28.6305418719211</c:v>
                </c:pt>
                <c:pt idx="96">
                  <c:v>28.847290640394</c:v>
                </c:pt>
                <c:pt idx="97">
                  <c:v>29.044334975369399</c:v>
                </c:pt>
                <c:pt idx="98">
                  <c:v>29.3201970443349</c:v>
                </c:pt>
                <c:pt idx="99">
                  <c:v>29.8325123152709</c:v>
                </c:pt>
                <c:pt idx="100">
                  <c:v>30.049261083743801</c:v>
                </c:pt>
                <c:pt idx="101">
                  <c:v>30.423645320197</c:v>
                </c:pt>
                <c:pt idx="102">
                  <c:v>30.7586206896551</c:v>
                </c:pt>
                <c:pt idx="103">
                  <c:v>31.054187192118199</c:v>
                </c:pt>
                <c:pt idx="104">
                  <c:v>31.211822660098498</c:v>
                </c:pt>
                <c:pt idx="105">
                  <c:v>31.5270935960591</c:v>
                </c:pt>
                <c:pt idx="106">
                  <c:v>31.862068965517199</c:v>
                </c:pt>
                <c:pt idx="107">
                  <c:v>32.059113300492598</c:v>
                </c:pt>
                <c:pt idx="108">
                  <c:v>32.275862068965502</c:v>
                </c:pt>
                <c:pt idx="109">
                  <c:v>32.413793103448199</c:v>
                </c:pt>
                <c:pt idx="110">
                  <c:v>32.571428571428498</c:v>
                </c:pt>
                <c:pt idx="111">
                  <c:v>32.7684729064039</c:v>
                </c:pt>
                <c:pt idx="112">
                  <c:v>32.965517241379303</c:v>
                </c:pt>
                <c:pt idx="113">
                  <c:v>33.182266009852199</c:v>
                </c:pt>
                <c:pt idx="114">
                  <c:v>33.379310344827502</c:v>
                </c:pt>
                <c:pt idx="115">
                  <c:v>33.497536945812797</c:v>
                </c:pt>
                <c:pt idx="116">
                  <c:v>33.714285714285701</c:v>
                </c:pt>
                <c:pt idx="117">
                  <c:v>34.088669950738897</c:v>
                </c:pt>
                <c:pt idx="118">
                  <c:v>34.364532019704399</c:v>
                </c:pt>
                <c:pt idx="119">
                  <c:v>34.857142857142797</c:v>
                </c:pt>
                <c:pt idx="120">
                  <c:v>35.172413793103402</c:v>
                </c:pt>
                <c:pt idx="121">
                  <c:v>35.684729064039402</c:v>
                </c:pt>
                <c:pt idx="122">
                  <c:v>36.472906403940797</c:v>
                </c:pt>
                <c:pt idx="123">
                  <c:v>36.866995073891601</c:v>
                </c:pt>
                <c:pt idx="124">
                  <c:v>37.221674876847203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60</c:v>
                </c:pt>
                <c:pt idx="31">
                  <c:v>60</c:v>
                </c:pt>
                <c:pt idx="32">
                  <c:v>60</c:v>
                </c:pt>
                <c:pt idx="33">
                  <c:v>60</c:v>
                </c:pt>
                <c:pt idx="34">
                  <c:v>60</c:v>
                </c:pt>
                <c:pt idx="35">
                  <c:v>60</c:v>
                </c:pt>
                <c:pt idx="36">
                  <c:v>60</c:v>
                </c:pt>
                <c:pt idx="37">
                  <c:v>60</c:v>
                </c:pt>
                <c:pt idx="38">
                  <c:v>60</c:v>
                </c:pt>
                <c:pt idx="39">
                  <c:v>60</c:v>
                </c:pt>
                <c:pt idx="40">
                  <c:v>60</c:v>
                </c:pt>
                <c:pt idx="41">
                  <c:v>60</c:v>
                </c:pt>
                <c:pt idx="42">
                  <c:v>60</c:v>
                </c:pt>
                <c:pt idx="43">
                  <c:v>60</c:v>
                </c:pt>
                <c:pt idx="44">
                  <c:v>60</c:v>
                </c:pt>
                <c:pt idx="45">
                  <c:v>60</c:v>
                </c:pt>
                <c:pt idx="46">
                  <c:v>60</c:v>
                </c:pt>
                <c:pt idx="47">
                  <c:v>60</c:v>
                </c:pt>
                <c:pt idx="48">
                  <c:v>60</c:v>
                </c:pt>
                <c:pt idx="49">
                  <c:v>60</c:v>
                </c:pt>
                <c:pt idx="50">
                  <c:v>60</c:v>
                </c:pt>
                <c:pt idx="51">
                  <c:v>60</c:v>
                </c:pt>
                <c:pt idx="52">
                  <c:v>60</c:v>
                </c:pt>
                <c:pt idx="53">
                  <c:v>60</c:v>
                </c:pt>
                <c:pt idx="54">
                  <c:v>60</c:v>
                </c:pt>
                <c:pt idx="55">
                  <c:v>60</c:v>
                </c:pt>
                <c:pt idx="56">
                  <c:v>60</c:v>
                </c:pt>
                <c:pt idx="57">
                  <c:v>60</c:v>
                </c:pt>
                <c:pt idx="58">
                  <c:v>60</c:v>
                </c:pt>
                <c:pt idx="59">
                  <c:v>60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60</c:v>
                </c:pt>
                <c:pt idx="64">
                  <c:v>60</c:v>
                </c:pt>
                <c:pt idx="65">
                  <c:v>60</c:v>
                </c:pt>
                <c:pt idx="66">
                  <c:v>60</c:v>
                </c:pt>
                <c:pt idx="67">
                  <c:v>60</c:v>
                </c:pt>
                <c:pt idx="68">
                  <c:v>60</c:v>
                </c:pt>
                <c:pt idx="69">
                  <c:v>60</c:v>
                </c:pt>
                <c:pt idx="70">
                  <c:v>60</c:v>
                </c:pt>
                <c:pt idx="71">
                  <c:v>60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60</c:v>
                </c:pt>
                <c:pt idx="85">
                  <c:v>60</c:v>
                </c:pt>
                <c:pt idx="86">
                  <c:v>60</c:v>
                </c:pt>
                <c:pt idx="87">
                  <c:v>60</c:v>
                </c:pt>
                <c:pt idx="88">
                  <c:v>60</c:v>
                </c:pt>
                <c:pt idx="89">
                  <c:v>60</c:v>
                </c:pt>
                <c:pt idx="90">
                  <c:v>60</c:v>
                </c:pt>
                <c:pt idx="91">
                  <c:v>60</c:v>
                </c:pt>
                <c:pt idx="92">
                  <c:v>60</c:v>
                </c:pt>
                <c:pt idx="93">
                  <c:v>60</c:v>
                </c:pt>
                <c:pt idx="94">
                  <c:v>60</c:v>
                </c:pt>
                <c:pt idx="95">
                  <c:v>60</c:v>
                </c:pt>
                <c:pt idx="96">
                  <c:v>60</c:v>
                </c:pt>
                <c:pt idx="97">
                  <c:v>60</c:v>
                </c:pt>
                <c:pt idx="98">
                  <c:v>60</c:v>
                </c:pt>
                <c:pt idx="99">
                  <c:v>60</c:v>
                </c:pt>
                <c:pt idx="100">
                  <c:v>60</c:v>
                </c:pt>
                <c:pt idx="101">
                  <c:v>60</c:v>
                </c:pt>
                <c:pt idx="102">
                  <c:v>60</c:v>
                </c:pt>
                <c:pt idx="103">
                  <c:v>60</c:v>
                </c:pt>
                <c:pt idx="104">
                  <c:v>60</c:v>
                </c:pt>
                <c:pt idx="105">
                  <c:v>60</c:v>
                </c:pt>
                <c:pt idx="106">
                  <c:v>60</c:v>
                </c:pt>
                <c:pt idx="107">
                  <c:v>60</c:v>
                </c:pt>
                <c:pt idx="108">
                  <c:v>60</c:v>
                </c:pt>
                <c:pt idx="109">
                  <c:v>60</c:v>
                </c:pt>
                <c:pt idx="110">
                  <c:v>60</c:v>
                </c:pt>
                <c:pt idx="111">
                  <c:v>60</c:v>
                </c:pt>
                <c:pt idx="112">
                  <c:v>60</c:v>
                </c:pt>
                <c:pt idx="113">
                  <c:v>60</c:v>
                </c:pt>
                <c:pt idx="114">
                  <c:v>60</c:v>
                </c:pt>
                <c:pt idx="115">
                  <c:v>60</c:v>
                </c:pt>
                <c:pt idx="116">
                  <c:v>60</c:v>
                </c:pt>
                <c:pt idx="117">
                  <c:v>60</c:v>
                </c:pt>
                <c:pt idx="118">
                  <c:v>60</c:v>
                </c:pt>
                <c:pt idx="119">
                  <c:v>60</c:v>
                </c:pt>
                <c:pt idx="120">
                  <c:v>60</c:v>
                </c:pt>
                <c:pt idx="121">
                  <c:v>60</c:v>
                </c:pt>
                <c:pt idx="122">
                  <c:v>60</c:v>
                </c:pt>
                <c:pt idx="123">
                  <c:v>60</c:v>
                </c:pt>
                <c:pt idx="124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2-1546-A020-51FDF51BE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706127"/>
        <c:axId val="2109884495"/>
      </c:lineChart>
      <c:catAx>
        <c:axId val="47570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884495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210988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Latency (single model update transfer)</a:t>
            </a:r>
          </a:p>
        </c:rich>
      </c:tx>
      <c:layout>
        <c:manualLayout>
          <c:xMode val="edge"/>
          <c:yMode val="edge"/>
          <c:x val="0.17158730158730159"/>
          <c:y val="4.3103448275862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1.04</c:v>
                </c:pt>
                <c:pt idx="1">
                  <c:v>2.0299999999999998</c:v>
                </c:pt>
                <c:pt idx="2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6-3446-A747-8F6410FBB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</c:v>
                </c:pt>
                <c:pt idx="1">
                  <c:v>0.92</c:v>
                </c:pt>
                <c:pt idx="2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6-3446-A747-8F6410FBB6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2A16-3446-A747-8F6410FB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LATENCY</a:t>
                </a:r>
                <a:r>
                  <a:rPr lang="en-US" b="1" baseline="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(S)</a:t>
                </a:r>
                <a:endPara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CPU Cost (single model update transfer)</a:t>
            </a:r>
          </a:p>
        </c:rich>
      </c:tx>
      <c:layout>
        <c:manualLayout>
          <c:xMode val="edge"/>
          <c:yMode val="edge"/>
          <c:x val="0.19936507936507936"/>
          <c:y val="4.25805706321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6.14</c:v>
                </c:pt>
                <c:pt idx="1">
                  <c:v>9.33</c:v>
                </c:pt>
                <c:pt idx="2">
                  <c:v>21.75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A-AB40-A8E0-BA93BD41C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3.04</c:v>
                </c:pt>
                <c:pt idx="1">
                  <c:v>4.62</c:v>
                </c:pt>
                <c:pt idx="2">
                  <c:v>10.77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A-AB40-A8E0-BA93BD41C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D94A-AB40-A8E0-BA93BD41C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CPU CYCLES (x 10</a:t>
                </a:r>
                <a:r>
                  <a:rPr lang="en-US" b="1" baseline="300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9</a:t>
                </a: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Latency (single model update transfer)</a:t>
            </a:r>
          </a:p>
        </c:rich>
      </c:tx>
      <c:layout>
        <c:manualLayout>
          <c:xMode val="edge"/>
          <c:yMode val="edge"/>
          <c:x val="0.17158730158730159"/>
          <c:y val="4.3103448275862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1.04</c:v>
                </c:pt>
                <c:pt idx="1">
                  <c:v>2.0299999999999998</c:v>
                </c:pt>
                <c:pt idx="2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A-AB40-A8E0-BA93BD41C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</c:v>
                </c:pt>
                <c:pt idx="1">
                  <c:v>0.92</c:v>
                </c:pt>
                <c:pt idx="2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A-AB40-A8E0-BA93BD41C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D94A-AB40-A8E0-BA93BD41C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LATENCY</a:t>
                </a:r>
                <a:r>
                  <a:rPr lang="en-US" b="1" baseline="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(S)</a:t>
                </a:r>
                <a:endPara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CPU Cost (single model update transfer)</a:t>
            </a:r>
          </a:p>
        </c:rich>
      </c:tx>
      <c:layout>
        <c:manualLayout>
          <c:xMode val="edge"/>
          <c:yMode val="edge"/>
          <c:x val="0.19936507936507936"/>
          <c:y val="4.25805706321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6.14</c:v>
                </c:pt>
                <c:pt idx="1">
                  <c:v>9.33</c:v>
                </c:pt>
                <c:pt idx="2">
                  <c:v>21.75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A-AB40-A8E0-BA93BD41C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3.04</c:v>
                </c:pt>
                <c:pt idx="1">
                  <c:v>4.62</c:v>
                </c:pt>
                <c:pt idx="2">
                  <c:v>10.77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A-AB40-A8E0-BA93BD41C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0.21</c:v>
                </c:pt>
                <c:pt idx="1">
                  <c:v>0.24</c:v>
                </c:pt>
                <c:pt idx="2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A-AB40-A8E0-BA93BD41C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CPU CYCLES (x 10</a:t>
                </a:r>
                <a:r>
                  <a:rPr lang="en-US" b="1" baseline="300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9</a:t>
                </a: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Latency (single model update transfer)</a:t>
            </a:r>
          </a:p>
        </c:rich>
      </c:tx>
      <c:layout>
        <c:manualLayout>
          <c:xMode val="edge"/>
          <c:yMode val="edge"/>
          <c:x val="0.17158730158730159"/>
          <c:y val="4.3103448275862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1.04</c:v>
                </c:pt>
                <c:pt idx="1">
                  <c:v>2.0299999999999998</c:v>
                </c:pt>
                <c:pt idx="2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A-AB40-A8E0-BA93BD41CB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0.5</c:v>
                </c:pt>
                <c:pt idx="1">
                  <c:v>0.92</c:v>
                </c:pt>
                <c:pt idx="2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4A-AB40-A8E0-BA93BD41CB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0.25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4A-AB40-A8E0-BA93BD41C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LATENCY</a:t>
                </a:r>
                <a:r>
                  <a:rPr lang="en-US" b="1" baseline="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(S)</a:t>
                </a:r>
                <a:endPara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C-AB49-AADE-210DFCFF7F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C-AB49-AADE-210DFCFF7F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C-AB49-AADE-210DFCFF7F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C-AB49-AADE-210DFCFF7F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C-AB49-AADE-210DFCFF7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E-3848-8210-10F8928A2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E-3848-8210-10F8928A26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E-3848-8210-10F8928A26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E-3848-8210-10F8928A26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E-3848-8210-10F8928A2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F-6447-A042-D9DB5C5155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F-6447-A042-D9DB5C5155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F-6447-A042-D9DB5C5155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FF-6447-A042-D9DB5C5155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F-6447-A042-D9DB5C515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C-AB49-AADE-210DFCFF7F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6C-AB49-AADE-210DFCFF7F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6C-AB49-AADE-210DFCFF7F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6C-AB49-AADE-210DFCFF7FC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6C-AB49-AADE-210DFCFF7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E-3848-8210-10F8928A2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E-3848-8210-10F8928A26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E-3848-8210-10F8928A26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E-3848-8210-10F8928A26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E-3848-8210-10F8928A2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Server Load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1.20197044334975</c:v>
                </c:pt>
                <c:pt idx="1">
                  <c:v>1.6945812807881699</c:v>
                </c:pt>
                <c:pt idx="2">
                  <c:v>2.3054187192118198</c:v>
                </c:pt>
                <c:pt idx="3">
                  <c:v>2.7980295566502398</c:v>
                </c:pt>
                <c:pt idx="4">
                  <c:v>3.1527093596059101</c:v>
                </c:pt>
                <c:pt idx="5">
                  <c:v>3.48768472906404</c:v>
                </c:pt>
                <c:pt idx="6">
                  <c:v>3.70443349753694</c:v>
                </c:pt>
                <c:pt idx="7">
                  <c:v>3.8817733990147798</c:v>
                </c:pt>
                <c:pt idx="8">
                  <c:v>4.0394088669950703</c:v>
                </c:pt>
                <c:pt idx="9">
                  <c:v>4.15763546798029</c:v>
                </c:pt>
                <c:pt idx="10">
                  <c:v>4.3349753694581299</c:v>
                </c:pt>
                <c:pt idx="11">
                  <c:v>4.5714285714285703</c:v>
                </c:pt>
                <c:pt idx="12">
                  <c:v>4.7881773399014804</c:v>
                </c:pt>
                <c:pt idx="13">
                  <c:v>5.0246305418719199</c:v>
                </c:pt>
                <c:pt idx="14">
                  <c:v>5.4187192118226601</c:v>
                </c:pt>
                <c:pt idx="15">
                  <c:v>5.9310344827586201</c:v>
                </c:pt>
                <c:pt idx="16">
                  <c:v>6.2857142857142803</c:v>
                </c:pt>
                <c:pt idx="17">
                  <c:v>6.5221674876847198</c:v>
                </c:pt>
                <c:pt idx="18">
                  <c:v>6.7192118226600996</c:v>
                </c:pt>
                <c:pt idx="19">
                  <c:v>6.8965517241379297</c:v>
                </c:pt>
                <c:pt idx="20">
                  <c:v>7.0541871921182198</c:v>
                </c:pt>
                <c:pt idx="21">
                  <c:v>7.2118226600985196</c:v>
                </c:pt>
                <c:pt idx="22">
                  <c:v>7.4679802955665</c:v>
                </c:pt>
                <c:pt idx="23">
                  <c:v>7.7044334975369404</c:v>
                </c:pt>
                <c:pt idx="24">
                  <c:v>7.9014778325123096</c:v>
                </c:pt>
                <c:pt idx="25">
                  <c:v>8.0985221674876797</c:v>
                </c:pt>
                <c:pt idx="26">
                  <c:v>8.2561576354679804</c:v>
                </c:pt>
                <c:pt idx="27">
                  <c:v>8.4334975369458096</c:v>
                </c:pt>
                <c:pt idx="28">
                  <c:v>8.6108374384236406</c:v>
                </c:pt>
                <c:pt idx="29">
                  <c:v>8.8078817733990107</c:v>
                </c:pt>
                <c:pt idx="30">
                  <c:v>9.0049261083743808</c:v>
                </c:pt>
                <c:pt idx="31">
                  <c:v>9.2019704433497491</c:v>
                </c:pt>
                <c:pt idx="32">
                  <c:v>9.3990147783251192</c:v>
                </c:pt>
                <c:pt idx="33">
                  <c:v>9.5172413793103399</c:v>
                </c:pt>
                <c:pt idx="34">
                  <c:v>9.8522167487684698</c:v>
                </c:pt>
                <c:pt idx="35">
                  <c:v>10.1477832512315</c:v>
                </c:pt>
                <c:pt idx="36">
                  <c:v>10.581280788177301</c:v>
                </c:pt>
                <c:pt idx="37">
                  <c:v>10.935960591133</c:v>
                </c:pt>
                <c:pt idx="38">
                  <c:v>11.4285714285714</c:v>
                </c:pt>
                <c:pt idx="39">
                  <c:v>11.665024630541801</c:v>
                </c:pt>
                <c:pt idx="40">
                  <c:v>12</c:v>
                </c:pt>
                <c:pt idx="41">
                  <c:v>12.2561576354679</c:v>
                </c:pt>
                <c:pt idx="42">
                  <c:v>12.669950738916199</c:v>
                </c:pt>
                <c:pt idx="43">
                  <c:v>13.0246305418719</c:v>
                </c:pt>
                <c:pt idx="44">
                  <c:v>13.3793103448275</c:v>
                </c:pt>
                <c:pt idx="45">
                  <c:v>13.714285714285699</c:v>
                </c:pt>
                <c:pt idx="46">
                  <c:v>14.167487684729</c:v>
                </c:pt>
                <c:pt idx="47">
                  <c:v>14.541871921182199</c:v>
                </c:pt>
                <c:pt idx="48">
                  <c:v>14.837438423645301</c:v>
                </c:pt>
                <c:pt idx="49">
                  <c:v>15.349753694581199</c:v>
                </c:pt>
                <c:pt idx="50">
                  <c:v>15.625615763546699</c:v>
                </c:pt>
                <c:pt idx="51">
                  <c:v>15.8029556650246</c:v>
                </c:pt>
                <c:pt idx="52">
                  <c:v>16.019704433497498</c:v>
                </c:pt>
                <c:pt idx="53">
                  <c:v>16.157635467980299</c:v>
                </c:pt>
                <c:pt idx="54">
                  <c:v>16.315270935960498</c:v>
                </c:pt>
                <c:pt idx="55">
                  <c:v>16.532019704433399</c:v>
                </c:pt>
                <c:pt idx="56">
                  <c:v>16.689655172413701</c:v>
                </c:pt>
                <c:pt idx="57">
                  <c:v>16.827586206896498</c:v>
                </c:pt>
                <c:pt idx="58">
                  <c:v>17.103448275862</c:v>
                </c:pt>
                <c:pt idx="59">
                  <c:v>17.182266009852199</c:v>
                </c:pt>
                <c:pt idx="60">
                  <c:v>17.497536945812801</c:v>
                </c:pt>
                <c:pt idx="61">
                  <c:v>17.931034482758601</c:v>
                </c:pt>
                <c:pt idx="62">
                  <c:v>18.167487684729</c:v>
                </c:pt>
                <c:pt idx="63">
                  <c:v>18.541871921182199</c:v>
                </c:pt>
                <c:pt idx="64">
                  <c:v>18.857142857142801</c:v>
                </c:pt>
                <c:pt idx="65">
                  <c:v>19.073891625615701</c:v>
                </c:pt>
                <c:pt idx="66">
                  <c:v>19.507389162561498</c:v>
                </c:pt>
                <c:pt idx="67">
                  <c:v>19.940886699507299</c:v>
                </c:pt>
                <c:pt idx="68">
                  <c:v>20.137931034482701</c:v>
                </c:pt>
                <c:pt idx="69">
                  <c:v>20.374384236453199</c:v>
                </c:pt>
                <c:pt idx="70">
                  <c:v>20.551724137931</c:v>
                </c:pt>
                <c:pt idx="71">
                  <c:v>20.7684729064039</c:v>
                </c:pt>
                <c:pt idx="72">
                  <c:v>20.965517241379299</c:v>
                </c:pt>
                <c:pt idx="73">
                  <c:v>21.182266009852199</c:v>
                </c:pt>
                <c:pt idx="74">
                  <c:v>21.3990147783251</c:v>
                </c:pt>
                <c:pt idx="75">
                  <c:v>21.5763546798029</c:v>
                </c:pt>
                <c:pt idx="76">
                  <c:v>21.852216748768399</c:v>
                </c:pt>
                <c:pt idx="77">
                  <c:v>22.147783251231498</c:v>
                </c:pt>
                <c:pt idx="78">
                  <c:v>22.423645320197</c:v>
                </c:pt>
                <c:pt idx="79">
                  <c:v>22.7192118226601</c:v>
                </c:pt>
                <c:pt idx="80">
                  <c:v>23.133004926108299</c:v>
                </c:pt>
                <c:pt idx="81">
                  <c:v>23.783251231527</c:v>
                </c:pt>
                <c:pt idx="82">
                  <c:v>24.433497536945801</c:v>
                </c:pt>
                <c:pt idx="83">
                  <c:v>24.827586206896498</c:v>
                </c:pt>
                <c:pt idx="84">
                  <c:v>25.083743842364498</c:v>
                </c:pt>
                <c:pt idx="85">
                  <c:v>25.35960591133</c:v>
                </c:pt>
                <c:pt idx="86">
                  <c:v>25.635467980295498</c:v>
                </c:pt>
                <c:pt idx="87">
                  <c:v>25.931034482758601</c:v>
                </c:pt>
                <c:pt idx="88">
                  <c:v>26.423645320197</c:v>
                </c:pt>
                <c:pt idx="89">
                  <c:v>26.699507389162498</c:v>
                </c:pt>
                <c:pt idx="90">
                  <c:v>26.975369458128</c:v>
                </c:pt>
                <c:pt idx="91">
                  <c:v>27.586206896551701</c:v>
                </c:pt>
                <c:pt idx="92">
                  <c:v>27.940886699507299</c:v>
                </c:pt>
                <c:pt idx="93">
                  <c:v>28.2167487684729</c:v>
                </c:pt>
                <c:pt idx="94">
                  <c:v>28.433497536945801</c:v>
                </c:pt>
                <c:pt idx="95">
                  <c:v>28.6305418719211</c:v>
                </c:pt>
                <c:pt idx="96">
                  <c:v>28.847290640394</c:v>
                </c:pt>
                <c:pt idx="97">
                  <c:v>29.044334975369399</c:v>
                </c:pt>
                <c:pt idx="98">
                  <c:v>29.3201970443349</c:v>
                </c:pt>
                <c:pt idx="99">
                  <c:v>29.8325123152709</c:v>
                </c:pt>
                <c:pt idx="100">
                  <c:v>30.049261083743801</c:v>
                </c:pt>
                <c:pt idx="101">
                  <c:v>30.423645320197</c:v>
                </c:pt>
                <c:pt idx="102">
                  <c:v>30.7586206896551</c:v>
                </c:pt>
                <c:pt idx="103">
                  <c:v>31.054187192118199</c:v>
                </c:pt>
                <c:pt idx="104">
                  <c:v>31.211822660098498</c:v>
                </c:pt>
                <c:pt idx="105">
                  <c:v>31.5270935960591</c:v>
                </c:pt>
                <c:pt idx="106">
                  <c:v>31.862068965517199</c:v>
                </c:pt>
                <c:pt idx="107">
                  <c:v>32.059113300492598</c:v>
                </c:pt>
                <c:pt idx="108">
                  <c:v>32.275862068965502</c:v>
                </c:pt>
                <c:pt idx="109">
                  <c:v>32.413793103448199</c:v>
                </c:pt>
                <c:pt idx="110">
                  <c:v>32.571428571428498</c:v>
                </c:pt>
                <c:pt idx="111">
                  <c:v>32.7684729064039</c:v>
                </c:pt>
                <c:pt idx="112">
                  <c:v>32.965517241379303</c:v>
                </c:pt>
                <c:pt idx="113">
                  <c:v>33.182266009852199</c:v>
                </c:pt>
                <c:pt idx="114">
                  <c:v>33.379310344827502</c:v>
                </c:pt>
                <c:pt idx="115">
                  <c:v>33.497536945812797</c:v>
                </c:pt>
                <c:pt idx="116">
                  <c:v>33.714285714285701</c:v>
                </c:pt>
                <c:pt idx="117">
                  <c:v>34.088669950738897</c:v>
                </c:pt>
                <c:pt idx="118">
                  <c:v>34.364532019704399</c:v>
                </c:pt>
                <c:pt idx="119">
                  <c:v>34.857142857142797</c:v>
                </c:pt>
                <c:pt idx="120">
                  <c:v>35.172413793103402</c:v>
                </c:pt>
                <c:pt idx="121">
                  <c:v>35.684729064039402</c:v>
                </c:pt>
                <c:pt idx="122">
                  <c:v>36.472906403940797</c:v>
                </c:pt>
                <c:pt idx="123">
                  <c:v>36.866995073891601</c:v>
                </c:pt>
                <c:pt idx="124">
                  <c:v>37.221674876847203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39.361702127659498</c:v>
                </c:pt>
                <c:pt idx="1">
                  <c:v>41.445690528595797</c:v>
                </c:pt>
                <c:pt idx="2">
                  <c:v>47.774516996820601</c:v>
                </c:pt>
                <c:pt idx="3">
                  <c:v>51.986164972224898</c:v>
                </c:pt>
                <c:pt idx="4">
                  <c:v>66.848338748558803</c:v>
                </c:pt>
                <c:pt idx="5">
                  <c:v>87.031408308003904</c:v>
                </c:pt>
                <c:pt idx="6">
                  <c:v>113.6079376725</c:v>
                </c:pt>
                <c:pt idx="7">
                  <c:v>139.12413094364601</c:v>
                </c:pt>
                <c:pt idx="8">
                  <c:v>167.83356042343499</c:v>
                </c:pt>
                <c:pt idx="9">
                  <c:v>200.80180274604299</c:v>
                </c:pt>
                <c:pt idx="10">
                  <c:v>234.82863431506101</c:v>
                </c:pt>
                <c:pt idx="11">
                  <c:v>265.65873598155298</c:v>
                </c:pt>
                <c:pt idx="12">
                  <c:v>307.12888236732601</c:v>
                </c:pt>
                <c:pt idx="13">
                  <c:v>341.15047339552098</c:v>
                </c:pt>
                <c:pt idx="14">
                  <c:v>366.647451350312</c:v>
                </c:pt>
                <c:pt idx="15">
                  <c:v>393.19777801069</c:v>
                </c:pt>
                <c:pt idx="16">
                  <c:v>420.82590923383202</c:v>
                </c:pt>
                <c:pt idx="17">
                  <c:v>449.52835132585602</c:v>
                </c:pt>
                <c:pt idx="18">
                  <c:v>481.42577647346502</c:v>
                </c:pt>
                <c:pt idx="19">
                  <c:v>512.26111868078101</c:v>
                </c:pt>
                <c:pt idx="20">
                  <c:v>540.97054816057005</c:v>
                </c:pt>
                <c:pt idx="21">
                  <c:v>561.16933934248596</c:v>
                </c:pt>
                <c:pt idx="22">
                  <c:v>577.10407714075996</c:v>
                </c:pt>
                <c:pt idx="23">
                  <c:v>558.99800859448601</c:v>
                </c:pt>
                <c:pt idx="24">
                  <c:v>535.57628480592496</c:v>
                </c:pt>
                <c:pt idx="25">
                  <c:v>504.707752506725</c:v>
                </c:pt>
                <c:pt idx="26">
                  <c:v>464.26824581630098</c:v>
                </c:pt>
                <c:pt idx="27">
                  <c:v>429.14614121510601</c:v>
                </c:pt>
                <c:pt idx="28">
                  <c:v>385.513398316039</c:v>
                </c:pt>
                <c:pt idx="29">
                  <c:v>345.070397931733</c:v>
                </c:pt>
                <c:pt idx="30">
                  <c:v>305.69122733466003</c:v>
                </c:pt>
                <c:pt idx="31">
                  <c:v>264.18439716312002</c:v>
                </c:pt>
                <c:pt idx="32">
                  <c:v>225.86905635328199</c:v>
                </c:pt>
                <c:pt idx="33">
                  <c:v>199.26283059078301</c:v>
                </c:pt>
                <c:pt idx="34">
                  <c:v>156.67994270342001</c:v>
                </c:pt>
                <c:pt idx="35">
                  <c:v>115.164378297173</c:v>
                </c:pt>
                <c:pt idx="36">
                  <c:v>87.466373196380403</c:v>
                </c:pt>
                <c:pt idx="37">
                  <c:v>64.030674632288594</c:v>
                </c:pt>
                <c:pt idx="38">
                  <c:v>57.604024735352702</c:v>
                </c:pt>
                <c:pt idx="39">
                  <c:v>44.817105125248801</c:v>
                </c:pt>
                <c:pt idx="40">
                  <c:v>46.915068301715301</c:v>
                </c:pt>
                <c:pt idx="41">
                  <c:v>41.573210355308603</c:v>
                </c:pt>
                <c:pt idx="42">
                  <c:v>38.345037207839802</c:v>
                </c:pt>
                <c:pt idx="43">
                  <c:v>36.185934388428699</c:v>
                </c:pt>
                <c:pt idx="44">
                  <c:v>37.218320930720097</c:v>
                </c:pt>
                <c:pt idx="45">
                  <c:v>38.252454319952399</c:v>
                </c:pt>
                <c:pt idx="46">
                  <c:v>38.212276840303197</c:v>
                </c:pt>
                <c:pt idx="47">
                  <c:v>42.434405897355099</c:v>
                </c:pt>
                <c:pt idx="48">
                  <c:v>51.982671278342501</c:v>
                </c:pt>
                <c:pt idx="49">
                  <c:v>68.958529853614195</c:v>
                </c:pt>
                <c:pt idx="50">
                  <c:v>97.657478251755606</c:v>
                </c:pt>
                <c:pt idx="51">
                  <c:v>126.365160884603</c:v>
                </c:pt>
                <c:pt idx="52">
                  <c:v>156.13317961080199</c:v>
                </c:pt>
                <c:pt idx="53">
                  <c:v>186.97201551200001</c:v>
                </c:pt>
                <c:pt idx="54">
                  <c:v>223.12825350242801</c:v>
                </c:pt>
                <c:pt idx="55">
                  <c:v>260.34308073926502</c:v>
                </c:pt>
                <c:pt idx="56">
                  <c:v>291.180169793522</c:v>
                </c:pt>
                <c:pt idx="57">
                  <c:v>323.08283548195499</c:v>
                </c:pt>
                <c:pt idx="58">
                  <c:v>342.20731579499</c:v>
                </c:pt>
                <c:pt idx="59">
                  <c:v>357.093945428501</c:v>
                </c:pt>
                <c:pt idx="60">
                  <c:v>363.44897460084502</c:v>
                </c:pt>
                <c:pt idx="61">
                  <c:v>397.453097159626</c:v>
                </c:pt>
                <c:pt idx="62">
                  <c:v>409.13426265590601</c:v>
                </c:pt>
                <c:pt idx="63">
                  <c:v>456.97341298955303</c:v>
                </c:pt>
                <c:pt idx="64">
                  <c:v>503.753974076791</c:v>
                </c:pt>
                <c:pt idx="65">
                  <c:v>543.096460888097</c:v>
                </c:pt>
                <c:pt idx="66">
                  <c:v>583.48356217028197</c:v>
                </c:pt>
                <c:pt idx="67">
                  <c:v>541.95576983544697</c:v>
                </c:pt>
                <c:pt idx="68">
                  <c:v>496.19362051497001</c:v>
                </c:pt>
                <c:pt idx="69">
                  <c:v>444.04499877720701</c:v>
                </c:pt>
                <c:pt idx="70">
                  <c:v>398.28459630367098</c:v>
                </c:pt>
                <c:pt idx="71">
                  <c:v>359.96750864689199</c:v>
                </c:pt>
                <c:pt idx="72">
                  <c:v>316.33301890088302</c:v>
                </c:pt>
                <c:pt idx="73">
                  <c:v>268.44146315899798</c:v>
                </c:pt>
                <c:pt idx="74">
                  <c:v>230.12437550221799</c:v>
                </c:pt>
                <c:pt idx="75">
                  <c:v>195.002270901023</c:v>
                </c:pt>
                <c:pt idx="76">
                  <c:v>152.42462355448399</c:v>
                </c:pt>
                <c:pt idx="77">
                  <c:v>117.292037871641</c:v>
                </c:pt>
                <c:pt idx="78">
                  <c:v>92.799496908080897</c:v>
                </c:pt>
                <c:pt idx="79">
                  <c:v>76.8158473954512</c:v>
                </c:pt>
                <c:pt idx="80">
                  <c:v>59.757887013939801</c:v>
                </c:pt>
                <c:pt idx="81">
                  <c:v>44.806624043601197</c:v>
                </c:pt>
                <c:pt idx="82">
                  <c:v>37.302169583901097</c:v>
                </c:pt>
                <c:pt idx="83">
                  <c:v>39.394892219543699</c:v>
                </c:pt>
                <c:pt idx="84">
                  <c:v>34.053034273136902</c:v>
                </c:pt>
                <c:pt idx="85">
                  <c:v>42.539216713831401</c:v>
                </c:pt>
                <c:pt idx="86">
                  <c:v>35.067952346015403</c:v>
                </c:pt>
                <c:pt idx="87">
                  <c:v>39.297068790832498</c:v>
                </c:pt>
                <c:pt idx="88">
                  <c:v>40.317227404534798</c:v>
                </c:pt>
                <c:pt idx="89">
                  <c:v>49.867239632463303</c:v>
                </c:pt>
                <c:pt idx="90">
                  <c:v>48.778953988051498</c:v>
                </c:pt>
                <c:pt idx="91">
                  <c:v>87.022674073297694</c:v>
                </c:pt>
                <c:pt idx="92">
                  <c:v>139.11889040282199</c:v>
                </c:pt>
                <c:pt idx="93">
                  <c:v>181.647626035006</c:v>
                </c:pt>
                <c:pt idx="94">
                  <c:v>225.245431995248</c:v>
                </c:pt>
                <c:pt idx="95">
                  <c:v>259.27051671732499</c:v>
                </c:pt>
                <c:pt idx="96">
                  <c:v>308.18747161373699</c:v>
                </c:pt>
                <c:pt idx="97">
                  <c:v>319.87213080389802</c:v>
                </c:pt>
                <c:pt idx="98">
                  <c:v>348.57107920203998</c:v>
                </c:pt>
                <c:pt idx="99">
                  <c:v>375.12140586241799</c:v>
                </c:pt>
                <c:pt idx="100">
                  <c:v>381.48516926946797</c:v>
                </c:pt>
                <c:pt idx="101">
                  <c:v>417.622191943541</c:v>
                </c:pt>
                <c:pt idx="102">
                  <c:v>465.46483597107198</c:v>
                </c:pt>
                <c:pt idx="103">
                  <c:v>509.05565454354797</c:v>
                </c:pt>
                <c:pt idx="104">
                  <c:v>534.57359466163496</c:v>
                </c:pt>
                <c:pt idx="105">
                  <c:v>557.94990042972404</c:v>
                </c:pt>
                <c:pt idx="106">
                  <c:v>537.70743807427596</c:v>
                </c:pt>
                <c:pt idx="107">
                  <c:v>505.775075987842</c:v>
                </c:pt>
                <c:pt idx="108">
                  <c:v>462.13883939489199</c:v>
                </c:pt>
                <c:pt idx="109">
                  <c:v>428.08405827481403</c:v>
                </c:pt>
                <c:pt idx="110">
                  <c:v>390.836040946092</c:v>
                </c:pt>
                <c:pt idx="111">
                  <c:v>354.64835971072199</c:v>
                </c:pt>
                <c:pt idx="112">
                  <c:v>317.39684868811798</c:v>
                </c:pt>
                <c:pt idx="113">
                  <c:v>271.63295252069997</c:v>
                </c:pt>
                <c:pt idx="114">
                  <c:v>235.445271285329</c:v>
                </c:pt>
                <c:pt idx="115">
                  <c:v>205.64755616112899</c:v>
                </c:pt>
                <c:pt idx="116">
                  <c:v>170.521957866051</c:v>
                </c:pt>
                <c:pt idx="117">
                  <c:v>128.99940607203899</c:v>
                </c:pt>
                <c:pt idx="118">
                  <c:v>101.31537574677699</c:v>
                </c:pt>
                <c:pt idx="119">
                  <c:v>72.548300317926106</c:v>
                </c:pt>
                <c:pt idx="120">
                  <c:v>53.371414596652997</c:v>
                </c:pt>
                <c:pt idx="121">
                  <c:v>45.879188065541697</c:v>
                </c:pt>
                <c:pt idx="122">
                  <c:v>33.043356741082398</c:v>
                </c:pt>
                <c:pt idx="123">
                  <c:v>34.072249589490902</c:v>
                </c:pt>
                <c:pt idx="124">
                  <c:v>36.168465919016199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2-1546-A020-51FDF51BE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706127"/>
        <c:axId val="2109884495"/>
      </c:lineChart>
      <c:catAx>
        <c:axId val="47570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884495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210988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F-6447-A042-D9DB5C5155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F-6447-A042-D9DB5C5155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F-6447-A042-D9DB5C51550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FF-6447-A042-D9DB5C51550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FF-6447-A042-D9DB5C515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E-B040-99A0-B94BF91BA0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E-B040-99A0-B94BF91BA0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E-B040-99A0-B94BF91BA0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E-B040-99A0-B94BF91BA0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E-B040-99A0-B94BF91BA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B-9F40-9AF5-3A38715FE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B-9F40-9AF5-3A38715FE3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FB-9F40-9AF5-3A38715FE3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B-9F40-9AF5-3A38715FE3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B-9F40-9AF5-3A38715FE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7-A44B-B812-A295AC1DA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7-A44B-B812-A295AC1DA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7-A44B-B812-A295AC1DAF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7-A44B-B812-A295AC1DAF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7-A44B-B812-A295AC1DA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6E-B040-99A0-B94BF91BA0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6E-B040-99A0-B94BF91BA0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6E-B040-99A0-B94BF91BA0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6E-B040-99A0-B94BF91BA0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6E-B040-99A0-B94BF91BA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B-9F40-9AF5-3A38715FE3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FB-9F40-9AF5-3A38715FE3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FB-9F40-9AF5-3A38715FE3D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FB-9F40-9AF5-3A38715FE3D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B-9F40-9AF5-3A38715FE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E7-A44B-B812-A295AC1DA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E7-A44B-B812-A295AC1DAF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7.2</c:v>
                </c:pt>
                <c:pt idx="1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E7-A44B-B812-A295AC1DAF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E7-A44B-B812-A295AC1DAF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E7-A44B-B812-A295AC1DA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5-B348-8FA9-1381BB208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5-B348-8FA9-1381BB2081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5-B348-8FA9-1381BB2081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5-B348-8FA9-1381BB2081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5-B348-8FA9-1381BB208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2-9640-A9B2-A4F3DB852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2-9640-A9B2-A4F3DB852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2-9640-A9B2-A4F3DB852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2-9640-A9B2-A4F3DB852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2-9640-A9B2-A4F3DB852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2-1143-A9EA-69186AF58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2-1143-A9EA-69186AF581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7.2</c:v>
                </c:pt>
                <c:pt idx="1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A2-1143-A9EA-69186AF581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A2-1143-A9EA-69186AF5815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A2-1143-A9EA-69186AF58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of Participating Clients</a:t>
            </a:r>
            <a:endParaRPr lang="en-US" baseline="30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Sheet1!$A$2:$A$174</c:f>
              <c:numCache>
                <c:formatCode>General</c:formatCode>
                <c:ptCount val="173"/>
                <c:pt idx="0">
                  <c:v>1.24177343712227</c:v>
                </c:pt>
                <c:pt idx="1">
                  <c:v>1.49897016873761</c:v>
                </c:pt>
                <c:pt idx="2">
                  <c:v>1.73603442440651</c:v>
                </c:pt>
                <c:pt idx="3">
                  <c:v>1.8639075569308099</c:v>
                </c:pt>
                <c:pt idx="4">
                  <c:v>2.1432674176860198</c:v>
                </c:pt>
                <c:pt idx="5">
                  <c:v>2.2927815113861598</c:v>
                </c:pt>
                <c:pt idx="6">
                  <c:v>2.5944785572692499</c:v>
                </c:pt>
                <c:pt idx="7">
                  <c:v>2.7214233911908301</c:v>
                </c:pt>
                <c:pt idx="8">
                  <c:v>2.9366146110332099</c:v>
                </c:pt>
                <c:pt idx="9">
                  <c:v>3.2797950007252301</c:v>
                </c:pt>
                <c:pt idx="10">
                  <c:v>3.3855630227723199</c:v>
                </c:pt>
                <c:pt idx="11">
                  <c:v>3.6644007155635001</c:v>
                </c:pt>
                <c:pt idx="12">
                  <c:v>3.8985640380989199</c:v>
                </c:pt>
                <c:pt idx="13">
                  <c:v>4.1121887540492104</c:v>
                </c:pt>
                <c:pt idx="14">
                  <c:v>4.1315089687182702</c:v>
                </c:pt>
                <c:pt idx="15">
                  <c:v>4.3230285741913601</c:v>
                </c:pt>
                <c:pt idx="16">
                  <c:v>4.4510177440409997</c:v>
                </c:pt>
                <c:pt idx="17">
                  <c:v>4.6416670695740496</c:v>
                </c:pt>
                <c:pt idx="18">
                  <c:v>5.0048638978871498</c:v>
                </c:pt>
                <c:pt idx="19">
                  <c:v>5.2186626698254601</c:v>
                </c:pt>
                <c:pt idx="20">
                  <c:v>5.2602040322970502</c:v>
                </c:pt>
                <c:pt idx="21">
                  <c:v>5.5618430595174697</c:v>
                </c:pt>
                <c:pt idx="22">
                  <c:v>5.6459121017260498</c:v>
                </c:pt>
                <c:pt idx="23">
                  <c:v>5.86121935889377</c:v>
                </c:pt>
                <c:pt idx="24">
                  <c:v>5.9665232316395098</c:v>
                </c:pt>
                <c:pt idx="25">
                  <c:v>6.1183580718464396</c:v>
                </c:pt>
                <c:pt idx="26">
                  <c:v>6.2236619445921697</c:v>
                </c:pt>
                <c:pt idx="27">
                  <c:v>6.3970797273122804</c:v>
                </c:pt>
                <c:pt idx="28">
                  <c:v>6.4588115843929801</c:v>
                </c:pt>
                <c:pt idx="29">
                  <c:v>6.6962239520378999</c:v>
                </c:pt>
                <c:pt idx="30">
                  <c:v>6.8015278247836397</c:v>
                </c:pt>
                <c:pt idx="31">
                  <c:v>6.9742493835517099</c:v>
                </c:pt>
                <c:pt idx="32">
                  <c:v>7.1002079002079004</c:v>
                </c:pt>
                <c:pt idx="33">
                  <c:v>7.2532611323309002</c:v>
                </c:pt>
                <c:pt idx="34">
                  <c:v>7.3379103611661698</c:v>
                </c:pt>
                <c:pt idx="35">
                  <c:v>7.5320988251220804</c:v>
                </c:pt>
                <c:pt idx="36">
                  <c:v>7.6165739979693399</c:v>
                </c:pt>
                <c:pt idx="37">
                  <c:v>7.7464777836870802</c:v>
                </c:pt>
                <c:pt idx="38">
                  <c:v>7.8755112894647699</c:v>
                </c:pt>
                <c:pt idx="39">
                  <c:v>8.0054730938451808</c:v>
                </c:pt>
                <c:pt idx="40">
                  <c:v>8.2000676884397805</c:v>
                </c:pt>
                <c:pt idx="41">
                  <c:v>8.3093168302470595</c:v>
                </c:pt>
                <c:pt idx="42">
                  <c:v>8.3761543296427003</c:v>
                </c:pt>
                <c:pt idx="43">
                  <c:v>8.5482957017840704</c:v>
                </c:pt>
                <c:pt idx="44">
                  <c:v>8.7861142000676899</c:v>
                </c:pt>
                <c:pt idx="45">
                  <c:v>8.9594159454624602</c:v>
                </c:pt>
                <c:pt idx="46">
                  <c:v>9.1970603877580608</c:v>
                </c:pt>
                <c:pt idx="47">
                  <c:v>9.4338925687762902</c:v>
                </c:pt>
                <c:pt idx="48">
                  <c:v>9.4998017695692099</c:v>
                </c:pt>
                <c:pt idx="49">
                  <c:v>9.6718271043852404</c:v>
                </c:pt>
                <c:pt idx="50">
                  <c:v>9.8228496833148</c:v>
                </c:pt>
                <c:pt idx="51">
                  <c:v>9.9750326354977492</c:v>
                </c:pt>
                <c:pt idx="52">
                  <c:v>10.2103563312865</c:v>
                </c:pt>
                <c:pt idx="53">
                  <c:v>10.319025286467101</c:v>
                </c:pt>
                <c:pt idx="54">
                  <c:v>10.534274524972201</c:v>
                </c:pt>
                <c:pt idx="55">
                  <c:v>10.7924575738529</c:v>
                </c:pt>
                <c:pt idx="56">
                  <c:v>11.0721075279214</c:v>
                </c:pt>
                <c:pt idx="57">
                  <c:v>11.1999226417831</c:v>
                </c:pt>
                <c:pt idx="58">
                  <c:v>11.3941691244016</c:v>
                </c:pt>
                <c:pt idx="59">
                  <c:v>11.630479137455801</c:v>
                </c:pt>
                <c:pt idx="60">
                  <c:v>11.8455543199729</c:v>
                </c:pt>
                <c:pt idx="61">
                  <c:v>12.252671275927</c:v>
                </c:pt>
                <c:pt idx="62">
                  <c:v>12.4899676062466</c:v>
                </c:pt>
                <c:pt idx="63">
                  <c:v>12.6391916066334</c:v>
                </c:pt>
                <c:pt idx="64">
                  <c:v>12.9838804815549</c:v>
                </c:pt>
                <c:pt idx="65">
                  <c:v>13.111579558091099</c:v>
                </c:pt>
                <c:pt idx="66">
                  <c:v>13.498215926122899</c:v>
                </c:pt>
                <c:pt idx="67">
                  <c:v>13.776821544263401</c:v>
                </c:pt>
                <c:pt idx="68">
                  <c:v>14.099521346032899</c:v>
                </c:pt>
                <c:pt idx="69">
                  <c:v>14.293187642024799</c:v>
                </c:pt>
                <c:pt idx="70">
                  <c:v>14.592563941401099</c:v>
                </c:pt>
                <c:pt idx="71">
                  <c:v>14.7420780351012</c:v>
                </c:pt>
                <c:pt idx="72">
                  <c:v>15.021727989169801</c:v>
                </c:pt>
                <c:pt idx="73">
                  <c:v>15.1922448387564</c:v>
                </c:pt>
                <c:pt idx="74">
                  <c:v>15.4065657786588</c:v>
                </c:pt>
                <c:pt idx="75">
                  <c:v>15.620364550597101</c:v>
                </c:pt>
                <c:pt idx="76">
                  <c:v>15.8976357394962</c:v>
                </c:pt>
                <c:pt idx="77">
                  <c:v>16.0875308224145</c:v>
                </c:pt>
                <c:pt idx="78">
                  <c:v>16.3029541169076</c:v>
                </c:pt>
                <c:pt idx="79">
                  <c:v>16.4491611468355</c:v>
                </c:pt>
                <c:pt idx="80">
                  <c:v>16.769192090122299</c:v>
                </c:pt>
                <c:pt idx="81">
                  <c:v>16.982816806072599</c:v>
                </c:pt>
                <c:pt idx="82">
                  <c:v>17.175206691485698</c:v>
                </c:pt>
                <c:pt idx="83">
                  <c:v>17.2385050524585</c:v>
                </c:pt>
                <c:pt idx="84">
                  <c:v>17.388251220809298</c:v>
                </c:pt>
                <c:pt idx="85">
                  <c:v>17.666856838949801</c:v>
                </c:pt>
                <c:pt idx="86">
                  <c:v>17.859130687037599</c:v>
                </c:pt>
                <c:pt idx="87">
                  <c:v>18.076236522748101</c:v>
                </c:pt>
                <c:pt idx="88">
                  <c:v>18.2450128124546</c:v>
                </c:pt>
                <c:pt idx="89">
                  <c:v>18.417908427210701</c:v>
                </c:pt>
                <c:pt idx="90">
                  <c:v>18.565739979693401</c:v>
                </c:pt>
                <c:pt idx="91">
                  <c:v>18.801295750132901</c:v>
                </c:pt>
                <c:pt idx="92">
                  <c:v>19.165478895711399</c:v>
                </c:pt>
                <c:pt idx="93">
                  <c:v>19.293816177537099</c:v>
                </c:pt>
                <c:pt idx="94">
                  <c:v>19.463694821834299</c:v>
                </c:pt>
                <c:pt idx="95">
                  <c:v>19.594758980805398</c:v>
                </c:pt>
                <c:pt idx="96">
                  <c:v>19.725184934487199</c:v>
                </c:pt>
                <c:pt idx="97">
                  <c:v>20.069873809408602</c:v>
                </c:pt>
                <c:pt idx="98">
                  <c:v>20.265860851907298</c:v>
                </c:pt>
                <c:pt idx="99">
                  <c:v>20.4829666876178</c:v>
                </c:pt>
                <c:pt idx="100">
                  <c:v>20.656384470337901</c:v>
                </c:pt>
                <c:pt idx="101">
                  <c:v>20.829338103756701</c:v>
                </c:pt>
                <c:pt idx="102">
                  <c:v>20.980998887975598</c:v>
                </c:pt>
                <c:pt idx="103">
                  <c:v>21.217947106319201</c:v>
                </c:pt>
                <c:pt idx="104">
                  <c:v>21.433834550113598</c:v>
                </c:pt>
                <c:pt idx="105">
                  <c:v>21.6069042208577</c:v>
                </c:pt>
                <c:pt idx="106">
                  <c:v>21.8228496833148</c:v>
                </c:pt>
                <c:pt idx="107">
                  <c:v>22.2107044432625</c:v>
                </c:pt>
                <c:pt idx="108">
                  <c:v>22.469931828071299</c:v>
                </c:pt>
                <c:pt idx="109">
                  <c:v>22.706705990426901</c:v>
                </c:pt>
                <c:pt idx="110">
                  <c:v>23.072397621234799</c:v>
                </c:pt>
                <c:pt idx="111">
                  <c:v>23.329884446163501</c:v>
                </c:pt>
                <c:pt idx="112">
                  <c:v>23.587777401730801</c:v>
                </c:pt>
                <c:pt idx="113">
                  <c:v>23.802330416283901</c:v>
                </c:pt>
                <c:pt idx="114">
                  <c:v>24.017521636126201</c:v>
                </c:pt>
                <c:pt idx="115">
                  <c:v>24.2964173475801</c:v>
                </c:pt>
                <c:pt idx="116">
                  <c:v>24.639771793260099</c:v>
                </c:pt>
                <c:pt idx="117">
                  <c:v>24.8980708794662</c:v>
                </c:pt>
                <c:pt idx="118">
                  <c:v>25.0904607648793</c:v>
                </c:pt>
                <c:pt idx="119">
                  <c:v>25.326364647294799</c:v>
                </c:pt>
                <c:pt idx="120">
                  <c:v>25.606594787990101</c:v>
                </c:pt>
                <c:pt idx="121">
                  <c:v>25.712884978001199</c:v>
                </c:pt>
                <c:pt idx="122">
                  <c:v>25.906145143354401</c:v>
                </c:pt>
                <c:pt idx="123">
                  <c:v>26.2065077599961</c:v>
                </c:pt>
                <c:pt idx="124">
                  <c:v>26.528279263162901</c:v>
                </c:pt>
                <c:pt idx="125">
                  <c:v>26.656616544988601</c:v>
                </c:pt>
                <c:pt idx="126">
                  <c:v>27.0641976502441</c:v>
                </c:pt>
                <c:pt idx="127">
                  <c:v>27.514132379248601</c:v>
                </c:pt>
                <c:pt idx="128">
                  <c:v>27.748295701783999</c:v>
                </c:pt>
                <c:pt idx="129">
                  <c:v>27.982923173620801</c:v>
                </c:pt>
                <c:pt idx="130">
                  <c:v>28.088807232993201</c:v>
                </c:pt>
                <c:pt idx="131">
                  <c:v>28.194285161726999</c:v>
                </c:pt>
                <c:pt idx="132">
                  <c:v>28.429202726877101</c:v>
                </c:pt>
                <c:pt idx="133">
                  <c:v>28.513329787748301</c:v>
                </c:pt>
                <c:pt idx="134">
                  <c:v>28.812067881835301</c:v>
                </c:pt>
                <c:pt idx="135">
                  <c:v>28.9615239568727</c:v>
                </c:pt>
                <c:pt idx="136">
                  <c:v>29.110283807958201</c:v>
                </c:pt>
                <c:pt idx="137">
                  <c:v>29.281380844171501</c:v>
                </c:pt>
                <c:pt idx="138">
                  <c:v>29.559812406323999</c:v>
                </c:pt>
                <c:pt idx="139">
                  <c:v>29.773785234250301</c:v>
                </c:pt>
                <c:pt idx="140">
                  <c:v>29.945114345114298</c:v>
                </c:pt>
                <c:pt idx="141">
                  <c:v>30.180554078228401</c:v>
                </c:pt>
                <c:pt idx="142">
                  <c:v>30.350838853164401</c:v>
                </c:pt>
                <c:pt idx="143">
                  <c:v>30.564347531789299</c:v>
                </c:pt>
                <c:pt idx="144">
                  <c:v>30.711134748344001</c:v>
                </c:pt>
                <c:pt idx="145">
                  <c:v>30.929575013295899</c:v>
                </c:pt>
                <c:pt idx="146">
                  <c:v>31.055765604602801</c:v>
                </c:pt>
                <c:pt idx="147">
                  <c:v>31.208180631436399</c:v>
                </c:pt>
                <c:pt idx="148">
                  <c:v>31.334545278731301</c:v>
                </c:pt>
                <c:pt idx="149">
                  <c:v>31.5524633757191</c:v>
                </c:pt>
                <c:pt idx="150">
                  <c:v>31.789759706038701</c:v>
                </c:pt>
                <c:pt idx="151">
                  <c:v>31.984238263308001</c:v>
                </c:pt>
                <c:pt idx="152">
                  <c:v>32.2217666682782</c:v>
                </c:pt>
                <c:pt idx="153">
                  <c:v>32.309084755596302</c:v>
                </c:pt>
                <c:pt idx="154">
                  <c:v>32.5246821060774</c:v>
                </c:pt>
                <c:pt idx="155">
                  <c:v>32.718986607358701</c:v>
                </c:pt>
                <c:pt idx="156">
                  <c:v>32.872097858144301</c:v>
                </c:pt>
                <c:pt idx="157">
                  <c:v>33.195087753227199</c:v>
                </c:pt>
                <c:pt idx="158">
                  <c:v>33.4124836822511</c:v>
                </c:pt>
                <c:pt idx="159">
                  <c:v>33.672349272349201</c:v>
                </c:pt>
                <c:pt idx="160">
                  <c:v>33.908427210752698</c:v>
                </c:pt>
                <c:pt idx="161">
                  <c:v>34.103543973311403</c:v>
                </c:pt>
                <c:pt idx="162">
                  <c:v>34.403906589953102</c:v>
                </c:pt>
                <c:pt idx="163">
                  <c:v>34.7489435768505</c:v>
                </c:pt>
                <c:pt idx="164">
                  <c:v>35.092704153169201</c:v>
                </c:pt>
                <c:pt idx="165">
                  <c:v>35.5026640235942</c:v>
                </c:pt>
                <c:pt idx="166">
                  <c:v>35.717101000821899</c:v>
                </c:pt>
                <c:pt idx="167">
                  <c:v>35.889532466276599</c:v>
                </c:pt>
                <c:pt idx="168">
                  <c:v>36.124972199390797</c:v>
                </c:pt>
                <c:pt idx="169">
                  <c:v>36.490257699559997</c:v>
                </c:pt>
                <c:pt idx="170">
                  <c:v>36.919015616689997</c:v>
                </c:pt>
                <c:pt idx="171">
                  <c:v>37.199941981337297</c:v>
                </c:pt>
              </c:numCache>
            </c:numRef>
          </c:cat>
          <c:val>
            <c:numRef>
              <c:f>Sheet1!$B$2:$B$174</c:f>
              <c:numCache>
                <c:formatCode>General</c:formatCode>
                <c:ptCount val="173"/>
                <c:pt idx="0">
                  <c:v>729.72972972973002</c:v>
                </c:pt>
                <c:pt idx="1">
                  <c:v>824.32432432432597</c:v>
                </c:pt>
                <c:pt idx="2">
                  <c:v>608.10810810810801</c:v>
                </c:pt>
                <c:pt idx="3">
                  <c:v>824.32432432432597</c:v>
                </c:pt>
                <c:pt idx="4">
                  <c:v>756.756756756757</c:v>
                </c:pt>
                <c:pt idx="5">
                  <c:v>932.43243243243398</c:v>
                </c:pt>
                <c:pt idx="6">
                  <c:v>662.16216216216299</c:v>
                </c:pt>
                <c:pt idx="7">
                  <c:v>1094.59459459459</c:v>
                </c:pt>
                <c:pt idx="8">
                  <c:v>972.97297297297496</c:v>
                </c:pt>
                <c:pt idx="9">
                  <c:v>1040.54054054054</c:v>
                </c:pt>
                <c:pt idx="10">
                  <c:v>1405.4054054054</c:v>
                </c:pt>
                <c:pt idx="11">
                  <c:v>1459.45945945946</c:v>
                </c:pt>
                <c:pt idx="12">
                  <c:v>1918.9189189189201</c:v>
                </c:pt>
                <c:pt idx="13">
                  <c:v>2162.1621621621598</c:v>
                </c:pt>
                <c:pt idx="14">
                  <c:v>2662.1621621621598</c:v>
                </c:pt>
                <c:pt idx="15">
                  <c:v>3054.0540540540501</c:v>
                </c:pt>
                <c:pt idx="16">
                  <c:v>3243.2432432432402</c:v>
                </c:pt>
                <c:pt idx="17">
                  <c:v>3837.8378378378302</c:v>
                </c:pt>
                <c:pt idx="18">
                  <c:v>4243.2432432432397</c:v>
                </c:pt>
                <c:pt idx="19">
                  <c:v>4445.9459459459404</c:v>
                </c:pt>
                <c:pt idx="20">
                  <c:v>4770.27027027027</c:v>
                </c:pt>
                <c:pt idx="21">
                  <c:v>4513.5135135135097</c:v>
                </c:pt>
                <c:pt idx="22">
                  <c:v>4932.4324324324298</c:v>
                </c:pt>
                <c:pt idx="23">
                  <c:v>4783.7837837837797</c:v>
                </c:pt>
                <c:pt idx="24">
                  <c:v>5256.7567567567503</c:v>
                </c:pt>
                <c:pt idx="25">
                  <c:v>4891.8918918918898</c:v>
                </c:pt>
                <c:pt idx="26">
                  <c:v>5364.8648648648596</c:v>
                </c:pt>
                <c:pt idx="27">
                  <c:v>4972.9729729729697</c:v>
                </c:pt>
                <c:pt idx="28">
                  <c:v>5594.5945945945896</c:v>
                </c:pt>
                <c:pt idx="29">
                  <c:v>5297.2972972972902</c:v>
                </c:pt>
                <c:pt idx="30">
                  <c:v>5770.27027027027</c:v>
                </c:pt>
                <c:pt idx="31">
                  <c:v>5540.54054054054</c:v>
                </c:pt>
                <c:pt idx="32">
                  <c:v>6202.7027027026998</c:v>
                </c:pt>
                <c:pt idx="33">
                  <c:v>5554.0540540540496</c:v>
                </c:pt>
                <c:pt idx="34">
                  <c:v>5837.8378378378302</c:v>
                </c:pt>
                <c:pt idx="35">
                  <c:v>5608.1081081081102</c:v>
                </c:pt>
                <c:pt idx="36">
                  <c:v>5932.4324324324298</c:v>
                </c:pt>
                <c:pt idx="37">
                  <c:v>5675.6756756756704</c:v>
                </c:pt>
                <c:pt idx="38">
                  <c:v>5621.6216216216199</c:v>
                </c:pt>
                <c:pt idx="39">
                  <c:v>5351.3513513513499</c:v>
                </c:pt>
                <c:pt idx="40">
                  <c:v>5027.0270270270203</c:v>
                </c:pt>
                <c:pt idx="41">
                  <c:v>4581.0810810810799</c:v>
                </c:pt>
                <c:pt idx="42">
                  <c:v>4013.5135135135101</c:v>
                </c:pt>
                <c:pt idx="43">
                  <c:v>3918.9189189189201</c:v>
                </c:pt>
                <c:pt idx="44">
                  <c:v>3527.0270270270198</c:v>
                </c:pt>
                <c:pt idx="45">
                  <c:v>3162.1621621621598</c:v>
                </c:pt>
                <c:pt idx="46">
                  <c:v>2810.8108108108099</c:v>
                </c:pt>
                <c:pt idx="47">
                  <c:v>2648.6486486486501</c:v>
                </c:pt>
                <c:pt idx="48">
                  <c:v>2297.2972972972898</c:v>
                </c:pt>
                <c:pt idx="49">
                  <c:v>2229.72972972973</c:v>
                </c:pt>
                <c:pt idx="50">
                  <c:v>2054.0540540540501</c:v>
                </c:pt>
                <c:pt idx="51">
                  <c:v>1608.1081081080999</c:v>
                </c:pt>
                <c:pt idx="52">
                  <c:v>1797.29729729729</c:v>
                </c:pt>
                <c:pt idx="53">
                  <c:v>1486.4864864864801</c:v>
                </c:pt>
                <c:pt idx="54">
                  <c:v>1351.3513513513501</c:v>
                </c:pt>
                <c:pt idx="55">
                  <c:v>1216.2162162162099</c:v>
                </c:pt>
                <c:pt idx="56">
                  <c:v>1081.0810810810799</c:v>
                </c:pt>
                <c:pt idx="57">
                  <c:v>1310.8108108108099</c:v>
                </c:pt>
                <c:pt idx="58">
                  <c:v>1067.56756756756</c:v>
                </c:pt>
                <c:pt idx="59">
                  <c:v>1027.02702702702</c:v>
                </c:pt>
                <c:pt idx="60">
                  <c:v>932.43243243243398</c:v>
                </c:pt>
                <c:pt idx="61">
                  <c:v>1108.1081081080999</c:v>
                </c:pt>
                <c:pt idx="62">
                  <c:v>837.83783783783895</c:v>
                </c:pt>
                <c:pt idx="63">
                  <c:v>1081.0810810810799</c:v>
                </c:pt>
                <c:pt idx="64">
                  <c:v>797.29729729729797</c:v>
                </c:pt>
                <c:pt idx="65">
                  <c:v>1054.0540540540501</c:v>
                </c:pt>
                <c:pt idx="66">
                  <c:v>1000</c:v>
                </c:pt>
                <c:pt idx="67">
                  <c:v>1108.1081081080999</c:v>
                </c:pt>
                <c:pt idx="68">
                  <c:v>945.94594594594696</c:v>
                </c:pt>
                <c:pt idx="69">
                  <c:v>837.83783783783895</c:v>
                </c:pt>
                <c:pt idx="70">
                  <c:v>1108.1081081080999</c:v>
                </c:pt>
                <c:pt idx="71">
                  <c:v>1283.7837837837801</c:v>
                </c:pt>
                <c:pt idx="72">
                  <c:v>1148.6486486486499</c:v>
                </c:pt>
                <c:pt idx="73">
                  <c:v>1432.43243243243</c:v>
                </c:pt>
                <c:pt idx="74">
                  <c:v>1513.5135135135099</c:v>
                </c:pt>
                <c:pt idx="75">
                  <c:v>1716.2162162162099</c:v>
                </c:pt>
                <c:pt idx="76">
                  <c:v>2135.13513513513</c:v>
                </c:pt>
                <c:pt idx="77">
                  <c:v>2905.4054054054</c:v>
                </c:pt>
                <c:pt idx="78">
                  <c:v>2729.72972972973</c:v>
                </c:pt>
                <c:pt idx="79">
                  <c:v>3675.6756756756699</c:v>
                </c:pt>
                <c:pt idx="80">
                  <c:v>4135.1351351351304</c:v>
                </c:pt>
                <c:pt idx="81">
                  <c:v>4378.3783783783801</c:v>
                </c:pt>
                <c:pt idx="82">
                  <c:v>4567.5675675675602</c:v>
                </c:pt>
                <c:pt idx="83">
                  <c:v>4824.3243243243196</c:v>
                </c:pt>
                <c:pt idx="84">
                  <c:v>4945.9459459459404</c:v>
                </c:pt>
                <c:pt idx="85">
                  <c:v>5054.0540540540496</c:v>
                </c:pt>
                <c:pt idx="86">
                  <c:v>5270.27027027027</c:v>
                </c:pt>
                <c:pt idx="87">
                  <c:v>4702.7027027026998</c:v>
                </c:pt>
                <c:pt idx="88">
                  <c:v>5391.8918918918898</c:v>
                </c:pt>
                <c:pt idx="89">
                  <c:v>5121.6216216216199</c:v>
                </c:pt>
                <c:pt idx="90">
                  <c:v>5689.1891891891901</c:v>
                </c:pt>
                <c:pt idx="91">
                  <c:v>5824.3243243243196</c:v>
                </c:pt>
                <c:pt idx="92">
                  <c:v>6000</c:v>
                </c:pt>
                <c:pt idx="93">
                  <c:v>6108.1081081081102</c:v>
                </c:pt>
                <c:pt idx="94">
                  <c:v>6540.54054054054</c:v>
                </c:pt>
                <c:pt idx="95">
                  <c:v>6013.5135135135097</c:v>
                </c:pt>
                <c:pt idx="96">
                  <c:v>5635.1351351351304</c:v>
                </c:pt>
                <c:pt idx="97">
                  <c:v>5351.3513513513499</c:v>
                </c:pt>
                <c:pt idx="98">
                  <c:v>4702.7027027026998</c:v>
                </c:pt>
                <c:pt idx="99">
                  <c:v>4135.1351351351304</c:v>
                </c:pt>
                <c:pt idx="100">
                  <c:v>3743.2432432432402</c:v>
                </c:pt>
                <c:pt idx="101">
                  <c:v>3459.45945945946</c:v>
                </c:pt>
                <c:pt idx="102">
                  <c:v>3135.13513513513</c:v>
                </c:pt>
                <c:pt idx="103">
                  <c:v>2945.9459459459399</c:v>
                </c:pt>
                <c:pt idx="104">
                  <c:v>2662.1621621621598</c:v>
                </c:pt>
                <c:pt idx="105">
                  <c:v>2351.3513513513499</c:v>
                </c:pt>
                <c:pt idx="106">
                  <c:v>2054.0540540540501</c:v>
                </c:pt>
                <c:pt idx="107">
                  <c:v>1716.2162162162099</c:v>
                </c:pt>
                <c:pt idx="108">
                  <c:v>1337.83783783783</c:v>
                </c:pt>
                <c:pt idx="109">
                  <c:v>1189.1891891891901</c:v>
                </c:pt>
                <c:pt idx="110">
                  <c:v>1013.51351351351</c:v>
                </c:pt>
                <c:pt idx="111">
                  <c:v>1040.54054054054</c:v>
                </c:pt>
                <c:pt idx="112">
                  <c:v>972.97297297297496</c:v>
                </c:pt>
                <c:pt idx="113">
                  <c:v>1000</c:v>
                </c:pt>
                <c:pt idx="114">
                  <c:v>878.37837837838003</c:v>
                </c:pt>
                <c:pt idx="115">
                  <c:v>918.91891891891999</c:v>
                </c:pt>
                <c:pt idx="116">
                  <c:v>945.94594594594696</c:v>
                </c:pt>
                <c:pt idx="117">
                  <c:v>783.783783783785</c:v>
                </c:pt>
                <c:pt idx="118">
                  <c:v>972.97297297297496</c:v>
                </c:pt>
                <c:pt idx="119">
                  <c:v>1027.02702702702</c:v>
                </c:pt>
                <c:pt idx="120">
                  <c:v>756.756756756757</c:v>
                </c:pt>
                <c:pt idx="121">
                  <c:v>1000</c:v>
                </c:pt>
                <c:pt idx="122">
                  <c:v>986.48648648648805</c:v>
                </c:pt>
                <c:pt idx="123">
                  <c:v>1027.02702702702</c:v>
                </c:pt>
                <c:pt idx="124">
                  <c:v>1081.0810810810799</c:v>
                </c:pt>
                <c:pt idx="125">
                  <c:v>1189.1891891891901</c:v>
                </c:pt>
                <c:pt idx="126">
                  <c:v>1256.7567567567501</c:v>
                </c:pt>
                <c:pt idx="127">
                  <c:v>1459.45945945946</c:v>
                </c:pt>
                <c:pt idx="128">
                  <c:v>1918.9189189189201</c:v>
                </c:pt>
                <c:pt idx="129">
                  <c:v>2270.27027027027</c:v>
                </c:pt>
                <c:pt idx="130">
                  <c:v>2608.1081081081002</c:v>
                </c:pt>
                <c:pt idx="131">
                  <c:v>3040.54054054054</c:v>
                </c:pt>
                <c:pt idx="132">
                  <c:v>3324.3243243243201</c:v>
                </c:pt>
                <c:pt idx="133">
                  <c:v>3729.72972972973</c:v>
                </c:pt>
                <c:pt idx="134">
                  <c:v>4148.6486486486501</c:v>
                </c:pt>
                <c:pt idx="135">
                  <c:v>4337.8378378378302</c:v>
                </c:pt>
                <c:pt idx="136">
                  <c:v>4689.1891891891901</c:v>
                </c:pt>
                <c:pt idx="137">
                  <c:v>4837.8378378378302</c:v>
                </c:pt>
                <c:pt idx="138">
                  <c:v>4986.4864864864803</c:v>
                </c:pt>
                <c:pt idx="139">
                  <c:v>5148.6486486486501</c:v>
                </c:pt>
                <c:pt idx="140">
                  <c:v>5243.2432432432397</c:v>
                </c:pt>
                <c:pt idx="141">
                  <c:v>5405.4054054054004</c:v>
                </c:pt>
                <c:pt idx="142">
                  <c:v>5743.2432432432397</c:v>
                </c:pt>
                <c:pt idx="143">
                  <c:v>6013.5135135135097</c:v>
                </c:pt>
                <c:pt idx="144">
                  <c:v>6824.3243243243196</c:v>
                </c:pt>
                <c:pt idx="145">
                  <c:v>5945.9459459459404</c:v>
                </c:pt>
                <c:pt idx="146">
                  <c:v>6554.0540540540496</c:v>
                </c:pt>
                <c:pt idx="147">
                  <c:v>6054.0540540540496</c:v>
                </c:pt>
                <c:pt idx="148">
                  <c:v>6621.6216216216199</c:v>
                </c:pt>
                <c:pt idx="149">
                  <c:v>5864.8648648648596</c:v>
                </c:pt>
                <c:pt idx="150">
                  <c:v>5594.5945945945896</c:v>
                </c:pt>
                <c:pt idx="151">
                  <c:v>5297.2972972972902</c:v>
                </c:pt>
                <c:pt idx="152">
                  <c:v>4972.9729729729697</c:v>
                </c:pt>
                <c:pt idx="153">
                  <c:v>4635.1351351351304</c:v>
                </c:pt>
                <c:pt idx="154">
                  <c:v>4418.9189189189201</c:v>
                </c:pt>
                <c:pt idx="155">
                  <c:v>4162.1621621621598</c:v>
                </c:pt>
                <c:pt idx="156">
                  <c:v>3500</c:v>
                </c:pt>
                <c:pt idx="157">
                  <c:v>3270.27027027027</c:v>
                </c:pt>
                <c:pt idx="158">
                  <c:v>2635.13513513513</c:v>
                </c:pt>
                <c:pt idx="159">
                  <c:v>2108.1081081081102</c:v>
                </c:pt>
                <c:pt idx="160">
                  <c:v>2121.6216216216199</c:v>
                </c:pt>
                <c:pt idx="161">
                  <c:v>1675.6756756756699</c:v>
                </c:pt>
                <c:pt idx="162">
                  <c:v>1716.2162162162099</c:v>
                </c:pt>
                <c:pt idx="163">
                  <c:v>1351.3513513513501</c:v>
                </c:pt>
                <c:pt idx="164">
                  <c:v>1283.7837837837801</c:v>
                </c:pt>
                <c:pt idx="165">
                  <c:v>797.29729729729797</c:v>
                </c:pt>
                <c:pt idx="166">
                  <c:v>851.35135135135204</c:v>
                </c:pt>
                <c:pt idx="167">
                  <c:v>689.18918918918996</c:v>
                </c:pt>
                <c:pt idx="168">
                  <c:v>851.35135135135204</c:v>
                </c:pt>
                <c:pt idx="169">
                  <c:v>770.270270270271</c:v>
                </c:pt>
                <c:pt idx="170">
                  <c:v>905.40540540540599</c:v>
                </c:pt>
                <c:pt idx="171">
                  <c:v>472.97297297297501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2-1546-A020-51FDF51BE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706127"/>
        <c:axId val="2109884495"/>
      </c:lineChart>
      <c:catAx>
        <c:axId val="47570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884495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210988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2-1143-A9EA-69186AF581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2-1143-A9EA-69186AF581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7.2</c:v>
                </c:pt>
                <c:pt idx="1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A2-1143-A9EA-69186AF5815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7.2</c:v>
                </c:pt>
                <c:pt idx="1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A2-1143-A9EA-69186AF5815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A2-1143-A9EA-69186AF58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22-9640-A9B2-A4F3DB852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22-9640-A9B2-A4F3DB8523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22-9640-A9B2-A4F3DB8523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22-9640-A9B2-A4F3DB85234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22-9640-A9B2-A4F3DB852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5-B348-8FA9-1381BB208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5-B348-8FA9-1381BB2081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A5-B348-8FA9-1381BB2081B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23.73</c:v>
                </c:pt>
                <c:pt idx="1">
                  <c:v>80.63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5-B348-8FA9-1381BB2081B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A5-B348-8FA9-1381BB208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9-3E43-B6CC-BEA995FFF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9-3E43-B6CC-BEA995FFF6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9-3E43-B6CC-BEA995FFF6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23.73</c:v>
                </c:pt>
                <c:pt idx="1">
                  <c:v>80.63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99-3E43-B6CC-BEA995FFF6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9-3E43-B6CC-BEA995FF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8-C040-B57D-8761D2C7F2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8-C040-B57D-8761D2C7F2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8-C040-B57D-8761D2C7F2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8-C040-B57D-8761D2C7F2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8-C040-B57D-8761D2C7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D-DE47-BDBB-28BA5D1ED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D-DE47-BDBB-28BA5D1ED3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7.2</c:v>
                </c:pt>
                <c:pt idx="1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ED-DE47-BDBB-28BA5D1ED3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7.2</c:v>
                </c:pt>
                <c:pt idx="1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D-DE47-BDBB-28BA5D1ED3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ED-DE47-BDBB-28BA5D1E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Cumulative CPU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48.26</c:v>
                </c:pt>
                <c:pt idx="1">
                  <c:v>94.46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9-3E43-B6CC-BEA995FFF6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9-3E43-B6CC-BEA995FFF6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23.73</c:v>
                </c:pt>
                <c:pt idx="1">
                  <c:v>84.19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9-3E43-B6CC-BEA995FFF6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23.73</c:v>
                </c:pt>
                <c:pt idx="1">
                  <c:v>80.63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99-3E43-B6CC-BEA995FFF66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23.73</c:v>
                </c:pt>
                <c:pt idx="1">
                  <c:v>80.63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9-3E43-B6CC-BEA995FFF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CPU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# of aggregators created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8-C040-B57D-8761D2C7F2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8-C040-B57D-8761D2C7F2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8-C040-B57D-8761D2C7F29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8-C040-B57D-8761D2C7F29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8-C040-B57D-8761D2C7F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# OF AGG.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Agg. Completion Time (s)</a:t>
            </a:r>
          </a:p>
        </c:rich>
      </c:tx>
      <c:layout>
        <c:manualLayout>
          <c:xMode val="edge"/>
          <c:yMode val="edge"/>
          <c:x val="0.15663667041619797"/>
          <c:y val="0.34003831417624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20.36</c:v>
                </c:pt>
                <c:pt idx="1">
                  <c:v>23.27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D-DE47-BDBB-28BA5D1ED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9.5399999999999991</c:v>
                </c:pt>
                <c:pt idx="1">
                  <c:v>20.45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D-DE47-BDBB-28BA5D1ED3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7.2</c:v>
                </c:pt>
                <c:pt idx="1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ED-DE47-BDBB-28BA5D1ED3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7.2</c:v>
                </c:pt>
                <c:pt idx="1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ED-DE47-BDBB-28BA5D1ED3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+①+②+③+④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 updates</c:v>
                </c:pt>
                <c:pt idx="1">
                  <c:v>60 updates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5.68</c:v>
                </c:pt>
                <c:pt idx="1">
                  <c:v>15.28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ED-DE47-BDBB-28BA5D1E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SECONDS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82345956755405"/>
          <c:y val="5.1365131082752577E-2"/>
          <c:w val="0.86574990626171733"/>
          <c:h val="0.28676577065797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Update arrival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1.6666666666666601E-2</c:v>
                </c:pt>
                <c:pt idx="2">
                  <c:v>3.3333333333333298E-2</c:v>
                </c:pt>
                <c:pt idx="3">
                  <c:v>0.05</c:v>
                </c:pt>
                <c:pt idx="4">
                  <c:v>6.6666666666666596E-2</c:v>
                </c:pt>
                <c:pt idx="5">
                  <c:v>8.3333333333333301E-2</c:v>
                </c:pt>
                <c:pt idx="6">
                  <c:v>0.1</c:v>
                </c:pt>
                <c:pt idx="7">
                  <c:v>0.116666666666666</c:v>
                </c:pt>
                <c:pt idx="8">
                  <c:v>0.133333333333333</c:v>
                </c:pt>
                <c:pt idx="9">
                  <c:v>0.15</c:v>
                </c:pt>
                <c:pt idx="10">
                  <c:v>0.16666666666666599</c:v>
                </c:pt>
                <c:pt idx="11">
                  <c:v>0.18333333333333299</c:v>
                </c:pt>
                <c:pt idx="12">
                  <c:v>0.2</c:v>
                </c:pt>
                <c:pt idx="13">
                  <c:v>0.21666666666666601</c:v>
                </c:pt>
                <c:pt idx="14">
                  <c:v>0.233333333333333</c:v>
                </c:pt>
                <c:pt idx="15">
                  <c:v>0.25</c:v>
                </c:pt>
                <c:pt idx="16">
                  <c:v>0.266666666666666</c:v>
                </c:pt>
                <c:pt idx="17">
                  <c:v>0.28333333333333299</c:v>
                </c:pt>
                <c:pt idx="18">
                  <c:v>0.3</c:v>
                </c:pt>
                <c:pt idx="19">
                  <c:v>0.31666666666666599</c:v>
                </c:pt>
                <c:pt idx="20">
                  <c:v>0.33333333333333298</c:v>
                </c:pt>
                <c:pt idx="21">
                  <c:v>0.35</c:v>
                </c:pt>
                <c:pt idx="22">
                  <c:v>0.36666666666666597</c:v>
                </c:pt>
                <c:pt idx="23">
                  <c:v>0.38333333333333303</c:v>
                </c:pt>
                <c:pt idx="24">
                  <c:v>0.4</c:v>
                </c:pt>
                <c:pt idx="25">
                  <c:v>0.41666666666666602</c:v>
                </c:pt>
                <c:pt idx="26">
                  <c:v>0.43333333333333302</c:v>
                </c:pt>
                <c:pt idx="27">
                  <c:v>0.45</c:v>
                </c:pt>
                <c:pt idx="28">
                  <c:v>0.46666666666666601</c:v>
                </c:pt>
                <c:pt idx="29">
                  <c:v>0.483333333333333</c:v>
                </c:pt>
                <c:pt idx="30">
                  <c:v>0.5</c:v>
                </c:pt>
                <c:pt idx="31">
                  <c:v>0.51666666666666605</c:v>
                </c:pt>
                <c:pt idx="32">
                  <c:v>0.53333333333333299</c:v>
                </c:pt>
                <c:pt idx="33">
                  <c:v>0.55000000000000004</c:v>
                </c:pt>
                <c:pt idx="34">
                  <c:v>0.56666666666666599</c:v>
                </c:pt>
                <c:pt idx="35">
                  <c:v>0.58333333333333304</c:v>
                </c:pt>
                <c:pt idx="36">
                  <c:v>0.6</c:v>
                </c:pt>
                <c:pt idx="37">
                  <c:v>0.61666666666666603</c:v>
                </c:pt>
                <c:pt idx="38">
                  <c:v>0.63333333333333297</c:v>
                </c:pt>
                <c:pt idx="39">
                  <c:v>0.65</c:v>
                </c:pt>
                <c:pt idx="40">
                  <c:v>0.66666666666666596</c:v>
                </c:pt>
                <c:pt idx="41">
                  <c:v>0.68333333333333302</c:v>
                </c:pt>
                <c:pt idx="42">
                  <c:v>0.7</c:v>
                </c:pt>
                <c:pt idx="43">
                  <c:v>0.71666666666666601</c:v>
                </c:pt>
                <c:pt idx="44">
                  <c:v>0.73333333333333295</c:v>
                </c:pt>
                <c:pt idx="45">
                  <c:v>0.75</c:v>
                </c:pt>
                <c:pt idx="46">
                  <c:v>0.76666666666666605</c:v>
                </c:pt>
                <c:pt idx="47">
                  <c:v>0.78333333333333299</c:v>
                </c:pt>
                <c:pt idx="48">
                  <c:v>0.8</c:v>
                </c:pt>
                <c:pt idx="49">
                  <c:v>0.81666666666666599</c:v>
                </c:pt>
                <c:pt idx="50">
                  <c:v>0.83333333333333304</c:v>
                </c:pt>
                <c:pt idx="51">
                  <c:v>0.85</c:v>
                </c:pt>
                <c:pt idx="52">
                  <c:v>0.86666666666666603</c:v>
                </c:pt>
                <c:pt idx="53">
                  <c:v>0.88333333333333297</c:v>
                </c:pt>
                <c:pt idx="54">
                  <c:v>0.9</c:v>
                </c:pt>
                <c:pt idx="55">
                  <c:v>0.91666666666666596</c:v>
                </c:pt>
                <c:pt idx="56">
                  <c:v>0.93333333333333302</c:v>
                </c:pt>
                <c:pt idx="57">
                  <c:v>0.95</c:v>
                </c:pt>
                <c:pt idx="58">
                  <c:v>0.96666666666666601</c:v>
                </c:pt>
                <c:pt idx="59">
                  <c:v>0.98333333333333295</c:v>
                </c:pt>
                <c:pt idx="60">
                  <c:v>1</c:v>
                </c:pt>
                <c:pt idx="61">
                  <c:v>1.0166666666666599</c:v>
                </c:pt>
                <c:pt idx="62">
                  <c:v>1.0333333333333301</c:v>
                </c:pt>
                <c:pt idx="63">
                  <c:v>1.05</c:v>
                </c:pt>
                <c:pt idx="64">
                  <c:v>1.06666666666666</c:v>
                </c:pt>
                <c:pt idx="65">
                  <c:v>1.0833333333333299</c:v>
                </c:pt>
                <c:pt idx="66">
                  <c:v>1.1000000000000001</c:v>
                </c:pt>
                <c:pt idx="67">
                  <c:v>1.11666666666666</c:v>
                </c:pt>
                <c:pt idx="68">
                  <c:v>1.13333333333333</c:v>
                </c:pt>
                <c:pt idx="69">
                  <c:v>1.1499999999999999</c:v>
                </c:pt>
                <c:pt idx="70">
                  <c:v>1.1666666666666601</c:v>
                </c:pt>
                <c:pt idx="71">
                  <c:v>1.18333333333333</c:v>
                </c:pt>
                <c:pt idx="72">
                  <c:v>1.2</c:v>
                </c:pt>
                <c:pt idx="73">
                  <c:v>1.2166666666666599</c:v>
                </c:pt>
                <c:pt idx="74">
                  <c:v>1.2333333333333301</c:v>
                </c:pt>
                <c:pt idx="75">
                  <c:v>1.25</c:v>
                </c:pt>
                <c:pt idx="76">
                  <c:v>1.2666666666666599</c:v>
                </c:pt>
                <c:pt idx="77">
                  <c:v>1.2833333333333301</c:v>
                </c:pt>
                <c:pt idx="78">
                  <c:v>1.3</c:v>
                </c:pt>
                <c:pt idx="79">
                  <c:v>1.31666666666666</c:v>
                </c:pt>
                <c:pt idx="80">
                  <c:v>1.3333333333333299</c:v>
                </c:pt>
                <c:pt idx="81">
                  <c:v>1.35</c:v>
                </c:pt>
                <c:pt idx="82">
                  <c:v>1.36666666666666</c:v>
                </c:pt>
                <c:pt idx="83">
                  <c:v>1.38333333333333</c:v>
                </c:pt>
                <c:pt idx="84">
                  <c:v>1.4</c:v>
                </c:pt>
                <c:pt idx="85">
                  <c:v>1.4166666666666601</c:v>
                </c:pt>
                <c:pt idx="86">
                  <c:v>1.43333333333333</c:v>
                </c:pt>
                <c:pt idx="87">
                  <c:v>1.45</c:v>
                </c:pt>
                <c:pt idx="88">
                  <c:v>1.4666666666666599</c:v>
                </c:pt>
                <c:pt idx="89">
                  <c:v>1.4833333333333301</c:v>
                </c:pt>
                <c:pt idx="90">
                  <c:v>1.5</c:v>
                </c:pt>
                <c:pt idx="91">
                  <c:v>1.5166666666666599</c:v>
                </c:pt>
                <c:pt idx="92">
                  <c:v>1.5333333333333301</c:v>
                </c:pt>
                <c:pt idx="93">
                  <c:v>1.55</c:v>
                </c:pt>
                <c:pt idx="94">
                  <c:v>1.56666666666666</c:v>
                </c:pt>
                <c:pt idx="95">
                  <c:v>1.5833333333333299</c:v>
                </c:pt>
                <c:pt idx="96">
                  <c:v>1.6</c:v>
                </c:pt>
                <c:pt idx="97">
                  <c:v>1.61666666666666</c:v>
                </c:pt>
                <c:pt idx="98">
                  <c:v>1.63333333333333</c:v>
                </c:pt>
                <c:pt idx="99">
                  <c:v>1.65</c:v>
                </c:pt>
                <c:pt idx="100">
                  <c:v>1.6666666666666601</c:v>
                </c:pt>
                <c:pt idx="101">
                  <c:v>1.68333333333333</c:v>
                </c:pt>
                <c:pt idx="102">
                  <c:v>1.7</c:v>
                </c:pt>
                <c:pt idx="103">
                  <c:v>1.7166666666666599</c:v>
                </c:pt>
                <c:pt idx="104">
                  <c:v>1.7333333333333301</c:v>
                </c:pt>
                <c:pt idx="105">
                  <c:v>1.75</c:v>
                </c:pt>
                <c:pt idx="106">
                  <c:v>1.7666666666666599</c:v>
                </c:pt>
                <c:pt idx="107">
                  <c:v>1.7833333333333301</c:v>
                </c:pt>
                <c:pt idx="108">
                  <c:v>1.8</c:v>
                </c:pt>
                <c:pt idx="109">
                  <c:v>1.81666666666666</c:v>
                </c:pt>
                <c:pt idx="110">
                  <c:v>1.8333333333333299</c:v>
                </c:pt>
                <c:pt idx="111">
                  <c:v>1.85</c:v>
                </c:pt>
                <c:pt idx="112">
                  <c:v>1.86666666666666</c:v>
                </c:pt>
                <c:pt idx="113">
                  <c:v>1.88333333333333</c:v>
                </c:pt>
                <c:pt idx="114">
                  <c:v>1.9</c:v>
                </c:pt>
                <c:pt idx="115">
                  <c:v>1.9166666666666601</c:v>
                </c:pt>
                <c:pt idx="116">
                  <c:v>1.93333333333333</c:v>
                </c:pt>
                <c:pt idx="117">
                  <c:v>1.95</c:v>
                </c:pt>
                <c:pt idx="118">
                  <c:v>1.9666666666666599</c:v>
                </c:pt>
                <c:pt idx="119">
                  <c:v>1.9833333333333301</c:v>
                </c:pt>
                <c:pt idx="120">
                  <c:v>2</c:v>
                </c:pt>
              </c:numCache>
            </c:numRef>
          </c:cat>
          <c:val>
            <c:numRef>
              <c:f>Sheet1!$B$2:$B$122</c:f>
              <c:numCache>
                <c:formatCode>General</c:formatCode>
                <c:ptCount val="121"/>
                <c:pt idx="0">
                  <c:v>62</c:v>
                </c:pt>
                <c:pt idx="1">
                  <c:v>61</c:v>
                </c:pt>
                <c:pt idx="2">
                  <c:v>96</c:v>
                </c:pt>
                <c:pt idx="3">
                  <c:v>46</c:v>
                </c:pt>
                <c:pt idx="4">
                  <c:v>94</c:v>
                </c:pt>
                <c:pt idx="5">
                  <c:v>38</c:v>
                </c:pt>
                <c:pt idx="6">
                  <c:v>86</c:v>
                </c:pt>
                <c:pt idx="7">
                  <c:v>88</c:v>
                </c:pt>
                <c:pt idx="8">
                  <c:v>35</c:v>
                </c:pt>
                <c:pt idx="9">
                  <c:v>104</c:v>
                </c:pt>
                <c:pt idx="10">
                  <c:v>43</c:v>
                </c:pt>
                <c:pt idx="11">
                  <c:v>87</c:v>
                </c:pt>
                <c:pt idx="12">
                  <c:v>60</c:v>
                </c:pt>
                <c:pt idx="13">
                  <c:v>61</c:v>
                </c:pt>
                <c:pt idx="14">
                  <c:v>63</c:v>
                </c:pt>
                <c:pt idx="15">
                  <c:v>57</c:v>
                </c:pt>
                <c:pt idx="16">
                  <c:v>67</c:v>
                </c:pt>
                <c:pt idx="17">
                  <c:v>54</c:v>
                </c:pt>
                <c:pt idx="18">
                  <c:v>95</c:v>
                </c:pt>
                <c:pt idx="19">
                  <c:v>37</c:v>
                </c:pt>
                <c:pt idx="20">
                  <c:v>96</c:v>
                </c:pt>
                <c:pt idx="21">
                  <c:v>27</c:v>
                </c:pt>
                <c:pt idx="22">
                  <c:v>101</c:v>
                </c:pt>
                <c:pt idx="23">
                  <c:v>55</c:v>
                </c:pt>
                <c:pt idx="24">
                  <c:v>67</c:v>
                </c:pt>
                <c:pt idx="25">
                  <c:v>54</c:v>
                </c:pt>
                <c:pt idx="26">
                  <c:v>67</c:v>
                </c:pt>
                <c:pt idx="27">
                  <c:v>66</c:v>
                </c:pt>
                <c:pt idx="28">
                  <c:v>54</c:v>
                </c:pt>
                <c:pt idx="29">
                  <c:v>85</c:v>
                </c:pt>
                <c:pt idx="30">
                  <c:v>44</c:v>
                </c:pt>
                <c:pt idx="31">
                  <c:v>98</c:v>
                </c:pt>
                <c:pt idx="32">
                  <c:v>23</c:v>
                </c:pt>
                <c:pt idx="33">
                  <c:v>102</c:v>
                </c:pt>
                <c:pt idx="34">
                  <c:v>44</c:v>
                </c:pt>
                <c:pt idx="35">
                  <c:v>82</c:v>
                </c:pt>
                <c:pt idx="36">
                  <c:v>42</c:v>
                </c:pt>
                <c:pt idx="37">
                  <c:v>80</c:v>
                </c:pt>
                <c:pt idx="38">
                  <c:v>73</c:v>
                </c:pt>
                <c:pt idx="39">
                  <c:v>47</c:v>
                </c:pt>
                <c:pt idx="40">
                  <c:v>93</c:v>
                </c:pt>
                <c:pt idx="41">
                  <c:v>27</c:v>
                </c:pt>
                <c:pt idx="42">
                  <c:v>93</c:v>
                </c:pt>
                <c:pt idx="43">
                  <c:v>36</c:v>
                </c:pt>
                <c:pt idx="44">
                  <c:v>109</c:v>
                </c:pt>
                <c:pt idx="45">
                  <c:v>40</c:v>
                </c:pt>
                <c:pt idx="46">
                  <c:v>80</c:v>
                </c:pt>
                <c:pt idx="47">
                  <c:v>54</c:v>
                </c:pt>
                <c:pt idx="48">
                  <c:v>67</c:v>
                </c:pt>
                <c:pt idx="49">
                  <c:v>62</c:v>
                </c:pt>
                <c:pt idx="50">
                  <c:v>59</c:v>
                </c:pt>
                <c:pt idx="51">
                  <c:v>57</c:v>
                </c:pt>
                <c:pt idx="52">
                  <c:v>63</c:v>
                </c:pt>
                <c:pt idx="53">
                  <c:v>61</c:v>
                </c:pt>
                <c:pt idx="54">
                  <c:v>59</c:v>
                </c:pt>
                <c:pt idx="55">
                  <c:v>78</c:v>
                </c:pt>
                <c:pt idx="56">
                  <c:v>49</c:v>
                </c:pt>
                <c:pt idx="57">
                  <c:v>99</c:v>
                </c:pt>
                <c:pt idx="58">
                  <c:v>37</c:v>
                </c:pt>
                <c:pt idx="59">
                  <c:v>97</c:v>
                </c:pt>
                <c:pt idx="60">
                  <c:v>64</c:v>
                </c:pt>
                <c:pt idx="61">
                  <c:v>56</c:v>
                </c:pt>
                <c:pt idx="62">
                  <c:v>90</c:v>
                </c:pt>
                <c:pt idx="63">
                  <c:v>47</c:v>
                </c:pt>
                <c:pt idx="64">
                  <c:v>101</c:v>
                </c:pt>
                <c:pt idx="65">
                  <c:v>50</c:v>
                </c:pt>
                <c:pt idx="66">
                  <c:v>72</c:v>
                </c:pt>
                <c:pt idx="67">
                  <c:v>84</c:v>
                </c:pt>
                <c:pt idx="68">
                  <c:v>47</c:v>
                </c:pt>
                <c:pt idx="69">
                  <c:v>105</c:v>
                </c:pt>
                <c:pt idx="70">
                  <c:v>18</c:v>
                </c:pt>
                <c:pt idx="71">
                  <c:v>100</c:v>
                </c:pt>
                <c:pt idx="72">
                  <c:v>40</c:v>
                </c:pt>
                <c:pt idx="73">
                  <c:v>84</c:v>
                </c:pt>
                <c:pt idx="74">
                  <c:v>59</c:v>
                </c:pt>
                <c:pt idx="75">
                  <c:v>63</c:v>
                </c:pt>
                <c:pt idx="76">
                  <c:v>95</c:v>
                </c:pt>
                <c:pt idx="77">
                  <c:v>29</c:v>
                </c:pt>
                <c:pt idx="78">
                  <c:v>96</c:v>
                </c:pt>
                <c:pt idx="79">
                  <c:v>27</c:v>
                </c:pt>
                <c:pt idx="80">
                  <c:v>102</c:v>
                </c:pt>
                <c:pt idx="81">
                  <c:v>23</c:v>
                </c:pt>
                <c:pt idx="82">
                  <c:v>100</c:v>
                </c:pt>
                <c:pt idx="83">
                  <c:v>41</c:v>
                </c:pt>
                <c:pt idx="84">
                  <c:v>85</c:v>
                </c:pt>
                <c:pt idx="85">
                  <c:v>47</c:v>
                </c:pt>
                <c:pt idx="86">
                  <c:v>70</c:v>
                </c:pt>
                <c:pt idx="87">
                  <c:v>27</c:v>
                </c:pt>
                <c:pt idx="88">
                  <c:v>96</c:v>
                </c:pt>
                <c:pt idx="89">
                  <c:v>37</c:v>
                </c:pt>
                <c:pt idx="90">
                  <c:v>80</c:v>
                </c:pt>
                <c:pt idx="91">
                  <c:v>15</c:v>
                </c:pt>
                <c:pt idx="92">
                  <c:v>102</c:v>
                </c:pt>
                <c:pt idx="93">
                  <c:v>16</c:v>
                </c:pt>
                <c:pt idx="94">
                  <c:v>101</c:v>
                </c:pt>
                <c:pt idx="95">
                  <c:v>43</c:v>
                </c:pt>
                <c:pt idx="96">
                  <c:v>86</c:v>
                </c:pt>
                <c:pt idx="97">
                  <c:v>44</c:v>
                </c:pt>
                <c:pt idx="98">
                  <c:v>77</c:v>
                </c:pt>
                <c:pt idx="99">
                  <c:v>60</c:v>
                </c:pt>
                <c:pt idx="100">
                  <c:v>61</c:v>
                </c:pt>
                <c:pt idx="101">
                  <c:v>84</c:v>
                </c:pt>
                <c:pt idx="102">
                  <c:v>41</c:v>
                </c:pt>
                <c:pt idx="103">
                  <c:v>96</c:v>
                </c:pt>
                <c:pt idx="104">
                  <c:v>48</c:v>
                </c:pt>
                <c:pt idx="105">
                  <c:v>91</c:v>
                </c:pt>
                <c:pt idx="106">
                  <c:v>88</c:v>
                </c:pt>
                <c:pt idx="107">
                  <c:v>42</c:v>
                </c:pt>
                <c:pt idx="108">
                  <c:v>104</c:v>
                </c:pt>
                <c:pt idx="109">
                  <c:v>54</c:v>
                </c:pt>
                <c:pt idx="110">
                  <c:v>72</c:v>
                </c:pt>
                <c:pt idx="111">
                  <c:v>69</c:v>
                </c:pt>
                <c:pt idx="112">
                  <c:v>52</c:v>
                </c:pt>
                <c:pt idx="113">
                  <c:v>93</c:v>
                </c:pt>
                <c:pt idx="114">
                  <c:v>26</c:v>
                </c:pt>
                <c:pt idx="115">
                  <c:v>98</c:v>
                </c:pt>
                <c:pt idx="116">
                  <c:v>30</c:v>
                </c:pt>
                <c:pt idx="117">
                  <c:v>103</c:v>
                </c:pt>
                <c:pt idx="118">
                  <c:v>25</c:v>
                </c:pt>
                <c:pt idx="119">
                  <c:v>96</c:v>
                </c:pt>
                <c:pt idx="12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B9-F341-88F2-50BE6BFBD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135328"/>
        <c:axId val="255951888"/>
      </c:lineChart>
      <c:catAx>
        <c:axId val="426135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Wall-clock time (hours)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951888"/>
        <c:crosses val="autoZero"/>
        <c:auto val="1"/>
        <c:lblAlgn val="ctr"/>
        <c:lblOffset val="100"/>
        <c:tickLblSkip val="30"/>
        <c:tickMarkSkip val="1"/>
        <c:noMultiLvlLbl val="0"/>
      </c:catAx>
      <c:valAx>
        <c:axId val="25595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ARRIVAL RATE PER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1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# of Aggregators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ot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1.20197044334975</c:v>
                </c:pt>
                <c:pt idx="1">
                  <c:v>1.6945812807881699</c:v>
                </c:pt>
                <c:pt idx="2">
                  <c:v>2.3054187192118198</c:v>
                </c:pt>
                <c:pt idx="3">
                  <c:v>2.7980295566502398</c:v>
                </c:pt>
                <c:pt idx="4">
                  <c:v>3.1527093596059101</c:v>
                </c:pt>
                <c:pt idx="5">
                  <c:v>3.48768472906404</c:v>
                </c:pt>
                <c:pt idx="6">
                  <c:v>3.70443349753694</c:v>
                </c:pt>
                <c:pt idx="7">
                  <c:v>3.8817733990147798</c:v>
                </c:pt>
                <c:pt idx="8">
                  <c:v>4.0394088669950703</c:v>
                </c:pt>
                <c:pt idx="9">
                  <c:v>4.15763546798029</c:v>
                </c:pt>
                <c:pt idx="10">
                  <c:v>4.3349753694581299</c:v>
                </c:pt>
                <c:pt idx="11">
                  <c:v>4.5714285714285703</c:v>
                </c:pt>
                <c:pt idx="12">
                  <c:v>4.7881773399014804</c:v>
                </c:pt>
                <c:pt idx="13">
                  <c:v>5.0246305418719199</c:v>
                </c:pt>
                <c:pt idx="14">
                  <c:v>5.4187192118226601</c:v>
                </c:pt>
                <c:pt idx="15">
                  <c:v>5.9310344827586201</c:v>
                </c:pt>
                <c:pt idx="16">
                  <c:v>6.2857142857142803</c:v>
                </c:pt>
                <c:pt idx="17">
                  <c:v>6.5221674876847198</c:v>
                </c:pt>
                <c:pt idx="18">
                  <c:v>6.7192118226600996</c:v>
                </c:pt>
                <c:pt idx="19">
                  <c:v>6.8965517241379297</c:v>
                </c:pt>
                <c:pt idx="20">
                  <c:v>7.0541871921182198</c:v>
                </c:pt>
                <c:pt idx="21">
                  <c:v>7.2118226600985196</c:v>
                </c:pt>
                <c:pt idx="22">
                  <c:v>7.4679802955665</c:v>
                </c:pt>
                <c:pt idx="23">
                  <c:v>7.7044334975369404</c:v>
                </c:pt>
                <c:pt idx="24">
                  <c:v>7.9014778325123096</c:v>
                </c:pt>
                <c:pt idx="25">
                  <c:v>8.0985221674876797</c:v>
                </c:pt>
                <c:pt idx="26">
                  <c:v>8.2561576354679804</c:v>
                </c:pt>
                <c:pt idx="27">
                  <c:v>8.4334975369458096</c:v>
                </c:pt>
                <c:pt idx="28">
                  <c:v>8.6108374384236406</c:v>
                </c:pt>
                <c:pt idx="29">
                  <c:v>8.8078817733990107</c:v>
                </c:pt>
                <c:pt idx="30">
                  <c:v>9.0049261083743808</c:v>
                </c:pt>
                <c:pt idx="31">
                  <c:v>9.2019704433497491</c:v>
                </c:pt>
                <c:pt idx="32">
                  <c:v>9.3990147783251192</c:v>
                </c:pt>
                <c:pt idx="33">
                  <c:v>9.5172413793103399</c:v>
                </c:pt>
                <c:pt idx="34">
                  <c:v>9.8522167487684698</c:v>
                </c:pt>
                <c:pt idx="35">
                  <c:v>10.1477832512315</c:v>
                </c:pt>
                <c:pt idx="36">
                  <c:v>10.581280788177301</c:v>
                </c:pt>
                <c:pt idx="37">
                  <c:v>10.935960591133</c:v>
                </c:pt>
                <c:pt idx="38">
                  <c:v>11.4285714285714</c:v>
                </c:pt>
                <c:pt idx="39">
                  <c:v>11.665024630541801</c:v>
                </c:pt>
                <c:pt idx="40">
                  <c:v>12</c:v>
                </c:pt>
                <c:pt idx="41">
                  <c:v>12.2561576354679</c:v>
                </c:pt>
                <c:pt idx="42">
                  <c:v>12.669950738916199</c:v>
                </c:pt>
                <c:pt idx="43">
                  <c:v>13.0246305418719</c:v>
                </c:pt>
                <c:pt idx="44">
                  <c:v>13.3793103448275</c:v>
                </c:pt>
                <c:pt idx="45">
                  <c:v>13.714285714285699</c:v>
                </c:pt>
                <c:pt idx="46">
                  <c:v>14.167487684729</c:v>
                </c:pt>
                <c:pt idx="47">
                  <c:v>14.541871921182199</c:v>
                </c:pt>
                <c:pt idx="48">
                  <c:v>14.837438423645301</c:v>
                </c:pt>
                <c:pt idx="49">
                  <c:v>15.349753694581199</c:v>
                </c:pt>
                <c:pt idx="50">
                  <c:v>15.625615763546699</c:v>
                </c:pt>
                <c:pt idx="51">
                  <c:v>15.8029556650246</c:v>
                </c:pt>
                <c:pt idx="52">
                  <c:v>16.019704433497498</c:v>
                </c:pt>
                <c:pt idx="53">
                  <c:v>16.157635467980299</c:v>
                </c:pt>
                <c:pt idx="54">
                  <c:v>16.315270935960498</c:v>
                </c:pt>
                <c:pt idx="55">
                  <c:v>16.532019704433399</c:v>
                </c:pt>
                <c:pt idx="56">
                  <c:v>16.689655172413701</c:v>
                </c:pt>
                <c:pt idx="57">
                  <c:v>16.827586206896498</c:v>
                </c:pt>
                <c:pt idx="58">
                  <c:v>17.103448275862</c:v>
                </c:pt>
                <c:pt idx="59">
                  <c:v>17.182266009852199</c:v>
                </c:pt>
                <c:pt idx="60">
                  <c:v>17.497536945812801</c:v>
                </c:pt>
                <c:pt idx="61">
                  <c:v>17.931034482758601</c:v>
                </c:pt>
                <c:pt idx="62">
                  <c:v>18.167487684729</c:v>
                </c:pt>
                <c:pt idx="63">
                  <c:v>18.541871921182199</c:v>
                </c:pt>
                <c:pt idx="64">
                  <c:v>18.857142857142801</c:v>
                </c:pt>
                <c:pt idx="65">
                  <c:v>19.073891625615701</c:v>
                </c:pt>
                <c:pt idx="66">
                  <c:v>19.507389162561498</c:v>
                </c:pt>
                <c:pt idx="67">
                  <c:v>19.940886699507299</c:v>
                </c:pt>
                <c:pt idx="68">
                  <c:v>20.137931034482701</c:v>
                </c:pt>
                <c:pt idx="69">
                  <c:v>20.374384236453199</c:v>
                </c:pt>
                <c:pt idx="70">
                  <c:v>20.551724137931</c:v>
                </c:pt>
                <c:pt idx="71">
                  <c:v>20.7684729064039</c:v>
                </c:pt>
                <c:pt idx="72">
                  <c:v>20.965517241379299</c:v>
                </c:pt>
                <c:pt idx="73">
                  <c:v>21.182266009852199</c:v>
                </c:pt>
                <c:pt idx="74">
                  <c:v>21.3990147783251</c:v>
                </c:pt>
                <c:pt idx="75">
                  <c:v>21.5763546798029</c:v>
                </c:pt>
                <c:pt idx="76">
                  <c:v>21.852216748768399</c:v>
                </c:pt>
                <c:pt idx="77">
                  <c:v>22.147783251231498</c:v>
                </c:pt>
                <c:pt idx="78">
                  <c:v>22.423645320197</c:v>
                </c:pt>
                <c:pt idx="79">
                  <c:v>22.7192118226601</c:v>
                </c:pt>
                <c:pt idx="80">
                  <c:v>23.133004926108299</c:v>
                </c:pt>
                <c:pt idx="81">
                  <c:v>23.783251231527</c:v>
                </c:pt>
                <c:pt idx="82">
                  <c:v>24.433497536945801</c:v>
                </c:pt>
                <c:pt idx="83">
                  <c:v>24.827586206896498</c:v>
                </c:pt>
                <c:pt idx="84">
                  <c:v>25.083743842364498</c:v>
                </c:pt>
                <c:pt idx="85">
                  <c:v>25.35960591133</c:v>
                </c:pt>
                <c:pt idx="86">
                  <c:v>25.635467980295498</c:v>
                </c:pt>
                <c:pt idx="87">
                  <c:v>25.931034482758601</c:v>
                </c:pt>
                <c:pt idx="88">
                  <c:v>26.423645320197</c:v>
                </c:pt>
                <c:pt idx="89">
                  <c:v>26.699507389162498</c:v>
                </c:pt>
                <c:pt idx="90">
                  <c:v>26.975369458128</c:v>
                </c:pt>
                <c:pt idx="91">
                  <c:v>27.586206896551701</c:v>
                </c:pt>
                <c:pt idx="92">
                  <c:v>27.940886699507299</c:v>
                </c:pt>
                <c:pt idx="93">
                  <c:v>28.2167487684729</c:v>
                </c:pt>
                <c:pt idx="94">
                  <c:v>28.433497536945801</c:v>
                </c:pt>
                <c:pt idx="95">
                  <c:v>28.6305418719211</c:v>
                </c:pt>
                <c:pt idx="96">
                  <c:v>28.847290640394</c:v>
                </c:pt>
                <c:pt idx="97">
                  <c:v>29.044334975369399</c:v>
                </c:pt>
                <c:pt idx="98">
                  <c:v>29.3201970443349</c:v>
                </c:pt>
                <c:pt idx="99">
                  <c:v>29.8325123152709</c:v>
                </c:pt>
                <c:pt idx="100">
                  <c:v>30.049261083743801</c:v>
                </c:pt>
                <c:pt idx="101">
                  <c:v>30.423645320197</c:v>
                </c:pt>
                <c:pt idx="102">
                  <c:v>30.7586206896551</c:v>
                </c:pt>
                <c:pt idx="103">
                  <c:v>31.054187192118199</c:v>
                </c:pt>
                <c:pt idx="104">
                  <c:v>31.211822660098498</c:v>
                </c:pt>
                <c:pt idx="105">
                  <c:v>31.5270935960591</c:v>
                </c:pt>
                <c:pt idx="106">
                  <c:v>31.862068965517199</c:v>
                </c:pt>
                <c:pt idx="107">
                  <c:v>32.059113300492598</c:v>
                </c:pt>
                <c:pt idx="108">
                  <c:v>32.275862068965502</c:v>
                </c:pt>
                <c:pt idx="109">
                  <c:v>32.413793103448199</c:v>
                </c:pt>
                <c:pt idx="110">
                  <c:v>32.571428571428498</c:v>
                </c:pt>
                <c:pt idx="111">
                  <c:v>32.7684729064039</c:v>
                </c:pt>
                <c:pt idx="112">
                  <c:v>32.965517241379303</c:v>
                </c:pt>
                <c:pt idx="113">
                  <c:v>33.182266009852199</c:v>
                </c:pt>
                <c:pt idx="114">
                  <c:v>33.379310344827502</c:v>
                </c:pt>
                <c:pt idx="115">
                  <c:v>33.497536945812797</c:v>
                </c:pt>
                <c:pt idx="116">
                  <c:v>33.714285714285701</c:v>
                </c:pt>
                <c:pt idx="117">
                  <c:v>34.088669950738897</c:v>
                </c:pt>
                <c:pt idx="118">
                  <c:v>34.364532019704399</c:v>
                </c:pt>
                <c:pt idx="119">
                  <c:v>34.857142857142797</c:v>
                </c:pt>
                <c:pt idx="120">
                  <c:v>35.172413793103402</c:v>
                </c:pt>
                <c:pt idx="121">
                  <c:v>35.684729064039402</c:v>
                </c:pt>
                <c:pt idx="122">
                  <c:v>36.472906403940797</c:v>
                </c:pt>
                <c:pt idx="123">
                  <c:v>36.866995073891601</c:v>
                </c:pt>
                <c:pt idx="124">
                  <c:v>37.221674876847203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3.9361702127659499</c:v>
                </c:pt>
                <c:pt idx="1">
                  <c:v>4.1445690528595795</c:v>
                </c:pt>
                <c:pt idx="2">
                  <c:v>4.77745169968206</c:v>
                </c:pt>
                <c:pt idx="3">
                  <c:v>5.1986164972224902</c:v>
                </c:pt>
                <c:pt idx="4">
                  <c:v>6.6848338748558804</c:v>
                </c:pt>
                <c:pt idx="5">
                  <c:v>8.7031408308003897</c:v>
                </c:pt>
                <c:pt idx="6">
                  <c:v>11.36079376725</c:v>
                </c:pt>
                <c:pt idx="7">
                  <c:v>13.9124130943646</c:v>
                </c:pt>
                <c:pt idx="8">
                  <c:v>16.783356042343499</c:v>
                </c:pt>
                <c:pt idx="9">
                  <c:v>20.080180274604299</c:v>
                </c:pt>
                <c:pt idx="10">
                  <c:v>23.4828634315061</c:v>
                </c:pt>
                <c:pt idx="11">
                  <c:v>26.565873598155299</c:v>
                </c:pt>
                <c:pt idx="12">
                  <c:v>30.712888236732603</c:v>
                </c:pt>
                <c:pt idx="13">
                  <c:v>34.115047339552099</c:v>
                </c:pt>
                <c:pt idx="14">
                  <c:v>36.664745135031197</c:v>
                </c:pt>
                <c:pt idx="15">
                  <c:v>39.319777801069002</c:v>
                </c:pt>
                <c:pt idx="16">
                  <c:v>42.082590923383201</c:v>
                </c:pt>
                <c:pt idx="17">
                  <c:v>44.952835132585605</c:v>
                </c:pt>
                <c:pt idx="18">
                  <c:v>48.142577647346499</c:v>
                </c:pt>
                <c:pt idx="19">
                  <c:v>51.2261118680781</c:v>
                </c:pt>
                <c:pt idx="20">
                  <c:v>54.097054816057003</c:v>
                </c:pt>
                <c:pt idx="21">
                  <c:v>56.116933934248593</c:v>
                </c:pt>
                <c:pt idx="22">
                  <c:v>57.710407714075998</c:v>
                </c:pt>
                <c:pt idx="23">
                  <c:v>55.899800859448604</c:v>
                </c:pt>
                <c:pt idx="24">
                  <c:v>53.557628480592498</c:v>
                </c:pt>
                <c:pt idx="25">
                  <c:v>50.470775250672503</c:v>
                </c:pt>
                <c:pt idx="26">
                  <c:v>46.4268245816301</c:v>
                </c:pt>
                <c:pt idx="27">
                  <c:v>42.914614121510603</c:v>
                </c:pt>
                <c:pt idx="28">
                  <c:v>38.551339831603897</c:v>
                </c:pt>
                <c:pt idx="29">
                  <c:v>34.507039793173298</c:v>
                </c:pt>
                <c:pt idx="30">
                  <c:v>30.569122733466003</c:v>
                </c:pt>
                <c:pt idx="31">
                  <c:v>26.418439716312001</c:v>
                </c:pt>
                <c:pt idx="32">
                  <c:v>22.586905635328201</c:v>
                </c:pt>
                <c:pt idx="33">
                  <c:v>19.926283059078301</c:v>
                </c:pt>
                <c:pt idx="34">
                  <c:v>15.667994270342001</c:v>
                </c:pt>
                <c:pt idx="35">
                  <c:v>11.516437829717301</c:v>
                </c:pt>
                <c:pt idx="36">
                  <c:v>8.7466373196380403</c:v>
                </c:pt>
                <c:pt idx="37">
                  <c:v>6.4030674632288598</c:v>
                </c:pt>
                <c:pt idx="38">
                  <c:v>5.7604024735352706</c:v>
                </c:pt>
                <c:pt idx="39">
                  <c:v>4.48171051252488</c:v>
                </c:pt>
                <c:pt idx="40">
                  <c:v>4.6915068301715301</c:v>
                </c:pt>
                <c:pt idx="41">
                  <c:v>4.1573210355308605</c:v>
                </c:pt>
                <c:pt idx="42">
                  <c:v>3.8345037207839803</c:v>
                </c:pt>
                <c:pt idx="43">
                  <c:v>3.6185934388428698</c:v>
                </c:pt>
                <c:pt idx="44">
                  <c:v>3.7218320930720097</c:v>
                </c:pt>
                <c:pt idx="45">
                  <c:v>3.8252454319952398</c:v>
                </c:pt>
                <c:pt idx="46">
                  <c:v>3.8212276840303199</c:v>
                </c:pt>
                <c:pt idx="47">
                  <c:v>4.2434405897355099</c:v>
                </c:pt>
                <c:pt idx="48">
                  <c:v>5.1982671278342503</c:v>
                </c:pt>
                <c:pt idx="49">
                  <c:v>6.8958529853614197</c:v>
                </c:pt>
                <c:pt idx="50">
                  <c:v>9.7657478251755609</c:v>
                </c:pt>
                <c:pt idx="51">
                  <c:v>12.636516088460301</c:v>
                </c:pt>
                <c:pt idx="52">
                  <c:v>15.613317961080199</c:v>
                </c:pt>
                <c:pt idx="53">
                  <c:v>18.697201551200003</c:v>
                </c:pt>
                <c:pt idx="54">
                  <c:v>22.3128253502428</c:v>
                </c:pt>
                <c:pt idx="55">
                  <c:v>26.034308073926503</c:v>
                </c:pt>
                <c:pt idx="56">
                  <c:v>29.118016979352198</c:v>
                </c:pt>
                <c:pt idx="57">
                  <c:v>32.308283548195497</c:v>
                </c:pt>
                <c:pt idx="58">
                  <c:v>34.220731579499002</c:v>
                </c:pt>
                <c:pt idx="59">
                  <c:v>35.709394542850099</c:v>
                </c:pt>
                <c:pt idx="60">
                  <c:v>36.344897460084503</c:v>
                </c:pt>
                <c:pt idx="61">
                  <c:v>39.745309715962598</c:v>
                </c:pt>
                <c:pt idx="62">
                  <c:v>40.913426265590601</c:v>
                </c:pt>
                <c:pt idx="63">
                  <c:v>45.697341298955301</c:v>
                </c:pt>
                <c:pt idx="64">
                  <c:v>50.375397407679102</c:v>
                </c:pt>
                <c:pt idx="65">
                  <c:v>54.3096460888097</c:v>
                </c:pt>
                <c:pt idx="66">
                  <c:v>58.348356217028197</c:v>
                </c:pt>
                <c:pt idx="67">
                  <c:v>54.195576983544697</c:v>
                </c:pt>
                <c:pt idx="68">
                  <c:v>49.619362051496999</c:v>
                </c:pt>
                <c:pt idx="69">
                  <c:v>44.404499877720703</c:v>
                </c:pt>
                <c:pt idx="70">
                  <c:v>39.828459630367099</c:v>
                </c:pt>
                <c:pt idx="71">
                  <c:v>35.996750864689197</c:v>
                </c:pt>
                <c:pt idx="72">
                  <c:v>31.633301890088301</c:v>
                </c:pt>
                <c:pt idx="73">
                  <c:v>26.844146315899799</c:v>
                </c:pt>
                <c:pt idx="74">
                  <c:v>23.012437550221797</c:v>
                </c:pt>
                <c:pt idx="75">
                  <c:v>19.5002270901023</c:v>
                </c:pt>
                <c:pt idx="76">
                  <c:v>15.242462355448399</c:v>
                </c:pt>
                <c:pt idx="77">
                  <c:v>11.729203787164099</c:v>
                </c:pt>
                <c:pt idx="78">
                  <c:v>9.2799496908080901</c:v>
                </c:pt>
                <c:pt idx="79">
                  <c:v>7.6815847395451202</c:v>
                </c:pt>
                <c:pt idx="80">
                  <c:v>5.9757887013939799</c:v>
                </c:pt>
                <c:pt idx="81">
                  <c:v>4.4806624043601193</c:v>
                </c:pt>
                <c:pt idx="82">
                  <c:v>3.7302169583901099</c:v>
                </c:pt>
                <c:pt idx="83">
                  <c:v>3.93948922195437</c:v>
                </c:pt>
                <c:pt idx="84">
                  <c:v>3.4053034273136902</c:v>
                </c:pt>
                <c:pt idx="85">
                  <c:v>4.2539216713831403</c:v>
                </c:pt>
                <c:pt idx="86">
                  <c:v>3.5067952346015403</c:v>
                </c:pt>
                <c:pt idx="87">
                  <c:v>3.9297068790832497</c:v>
                </c:pt>
                <c:pt idx="88">
                  <c:v>4.0317227404534801</c:v>
                </c:pt>
                <c:pt idx="89">
                  <c:v>4.9867239632463303</c:v>
                </c:pt>
                <c:pt idx="90">
                  <c:v>4.8778953988051494</c:v>
                </c:pt>
                <c:pt idx="91">
                  <c:v>8.702267407329769</c:v>
                </c:pt>
                <c:pt idx="92">
                  <c:v>13.911889040282199</c:v>
                </c:pt>
                <c:pt idx="93">
                  <c:v>18.164762603500598</c:v>
                </c:pt>
                <c:pt idx="94">
                  <c:v>22.5245431995248</c:v>
                </c:pt>
                <c:pt idx="95">
                  <c:v>25.927051671732499</c:v>
                </c:pt>
                <c:pt idx="96">
                  <c:v>30.8187471613737</c:v>
                </c:pt>
                <c:pt idx="97">
                  <c:v>31.9872130803898</c:v>
                </c:pt>
                <c:pt idx="98">
                  <c:v>34.857107920204001</c:v>
                </c:pt>
                <c:pt idx="99">
                  <c:v>37.512140586241799</c:v>
                </c:pt>
                <c:pt idx="100">
                  <c:v>38.148516926946797</c:v>
                </c:pt>
                <c:pt idx="101">
                  <c:v>41.762219194354103</c:v>
                </c:pt>
                <c:pt idx="102">
                  <c:v>46.546483597107198</c:v>
                </c:pt>
                <c:pt idx="103">
                  <c:v>50.9055654543548</c:v>
                </c:pt>
                <c:pt idx="104">
                  <c:v>53.457359466163496</c:v>
                </c:pt>
                <c:pt idx="105">
                  <c:v>55.794990042972401</c:v>
                </c:pt>
                <c:pt idx="106">
                  <c:v>53.770743807427593</c:v>
                </c:pt>
                <c:pt idx="107">
                  <c:v>50.577507598784202</c:v>
                </c:pt>
                <c:pt idx="108">
                  <c:v>46.2138839394892</c:v>
                </c:pt>
                <c:pt idx="109">
                  <c:v>42.808405827481401</c:v>
                </c:pt>
                <c:pt idx="110">
                  <c:v>39.0836040946092</c:v>
                </c:pt>
                <c:pt idx="111">
                  <c:v>35.464835971072198</c:v>
                </c:pt>
                <c:pt idx="112">
                  <c:v>31.7396848688118</c:v>
                </c:pt>
                <c:pt idx="113">
                  <c:v>27.163295252069997</c:v>
                </c:pt>
                <c:pt idx="114">
                  <c:v>23.544527128532899</c:v>
                </c:pt>
                <c:pt idx="115">
                  <c:v>20.564755616112897</c:v>
                </c:pt>
                <c:pt idx="116">
                  <c:v>17.0521957866051</c:v>
                </c:pt>
                <c:pt idx="117">
                  <c:v>12.899940607203899</c:v>
                </c:pt>
                <c:pt idx="118">
                  <c:v>10.131537574677699</c:v>
                </c:pt>
                <c:pt idx="119">
                  <c:v>7.2548300317926104</c:v>
                </c:pt>
                <c:pt idx="120">
                  <c:v>5.3371414596652995</c:v>
                </c:pt>
                <c:pt idx="121">
                  <c:v>4.5879188065541694</c:v>
                </c:pt>
                <c:pt idx="122">
                  <c:v>3.3043356741082399</c:v>
                </c:pt>
                <c:pt idx="123">
                  <c:v>3.4072249589490902</c:v>
                </c:pt>
                <c:pt idx="124">
                  <c:v>3.6168465919016199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2-1546-A020-51FDF51BE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706127"/>
        <c:axId val="2109884495"/>
      </c:lineChart>
      <c:catAx>
        <c:axId val="4757061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884495"/>
        <c:crosses val="autoZero"/>
        <c:auto val="1"/>
        <c:lblAlgn val="ctr"/>
        <c:lblOffset val="100"/>
        <c:tickLblSkip val="20"/>
        <c:tickMarkSkip val="1"/>
        <c:noMultiLvlLbl val="0"/>
      </c:catAx>
      <c:valAx>
        <c:axId val="210988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706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1" i="0" u="none" strike="noStrike" kern="1200" spc="100" baseline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CPU TIME COST</a:t>
            </a:r>
          </a:p>
        </c:rich>
      </c:tx>
      <c:layout>
        <c:manualLayout>
          <c:xMode val="edge"/>
          <c:yMode val="edge"/>
          <c:x val="0.32334647928091836"/>
          <c:y val="2.4669732754883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1" i="0" u="none" strike="noStrike" kern="1200" spc="100" baseline="0">
              <a:solidFill>
                <a:prstClr val="white">
                  <a:lumMod val="95000"/>
                </a:prst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97186112503811"/>
          <c:y val="0.17701411682643572"/>
          <c:w val="0.79921992670660413"/>
          <c:h val="0.706049928780268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Serverful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Sheet1!$A$2:$A$239</c:f>
              <c:numCache>
                <c:formatCode>General</c:formatCode>
                <c:ptCount val="238"/>
                <c:pt idx="0">
                  <c:v>0.18158614714847099</c:v>
                </c:pt>
                <c:pt idx="1">
                  <c:v>0.36119293957451398</c:v>
                </c:pt>
                <c:pt idx="2">
                  <c:v>0.54287198542360404</c:v>
                </c:pt>
                <c:pt idx="3">
                  <c:v>0.71938446086998598</c:v>
                </c:pt>
                <c:pt idx="4">
                  <c:v>0.90433058936105903</c:v>
                </c:pt>
                <c:pt idx="5">
                  <c:v>1.0894193237017999</c:v>
                </c:pt>
                <c:pt idx="6">
                  <c:v>1.2721453311170901</c:v>
                </c:pt>
                <c:pt idx="7">
                  <c:v>1.4480207416243001</c:v>
                </c:pt>
                <c:pt idx="8">
                  <c:v>1.62890226050819</c:v>
                </c:pt>
                <c:pt idx="9">
                  <c:v>1.8071046606696</c:v>
                </c:pt>
                <c:pt idx="10">
                  <c:v>1.98422683673469</c:v>
                </c:pt>
                <c:pt idx="11">
                  <c:v>2.17111040491727</c:v>
                </c:pt>
                <c:pt idx="12">
                  <c:v>2.3586014742581001</c:v>
                </c:pt>
                <c:pt idx="13">
                  <c:v>2.5328703129032402</c:v>
                </c:pt>
                <c:pt idx="14">
                  <c:v>2.7184669939766701</c:v>
                </c:pt>
                <c:pt idx="15">
                  <c:v>2.9004946413512198</c:v>
                </c:pt>
                <c:pt idx="16">
                  <c:v>3.0794447244889902</c:v>
                </c:pt>
                <c:pt idx="17">
                  <c:v>3.2570338664043601</c:v>
                </c:pt>
                <c:pt idx="18">
                  <c:v>3.4400583781701202</c:v>
                </c:pt>
                <c:pt idx="19">
                  <c:v>3.6200532552681599</c:v>
                </c:pt>
                <c:pt idx="20">
                  <c:v>3.8032291092330799</c:v>
                </c:pt>
                <c:pt idx="21">
                  <c:v>3.9860714192338098</c:v>
                </c:pt>
                <c:pt idx="22">
                  <c:v>4.1615683379103698</c:v>
                </c:pt>
                <c:pt idx="23">
                  <c:v>4.34588275199292</c:v>
                </c:pt>
                <c:pt idx="24">
                  <c:v>4.5331773804514102</c:v>
                </c:pt>
                <c:pt idx="25">
                  <c:v>4.72029110490148</c:v>
                </c:pt>
                <c:pt idx="26">
                  <c:v>4.9024595329646301</c:v>
                </c:pt>
                <c:pt idx="27">
                  <c:v>5.0767242639766401</c:v>
                </c:pt>
                <c:pt idx="28">
                  <c:v>5.2504305854232802</c:v>
                </c:pt>
                <c:pt idx="29">
                  <c:v>5.4259413149656304</c:v>
                </c:pt>
                <c:pt idx="30">
                  <c:v>5.6126607909572401</c:v>
                </c:pt>
                <c:pt idx="31">
                  <c:v>5.7905171876520898</c:v>
                </c:pt>
                <c:pt idx="32">
                  <c:v>5.9692525432307004</c:v>
                </c:pt>
                <c:pt idx="33">
                  <c:v>6.1553774910715298</c:v>
                </c:pt>
                <c:pt idx="34">
                  <c:v>6.3333936550292496</c:v>
                </c:pt>
                <c:pt idx="35">
                  <c:v>6.5146684075849803</c:v>
                </c:pt>
                <c:pt idx="36">
                  <c:v>6.6943743931075401</c:v>
                </c:pt>
                <c:pt idx="37">
                  <c:v>6.8689270899981896</c:v>
                </c:pt>
                <c:pt idx="38">
                  <c:v>7.0506957875773804</c:v>
                </c:pt>
                <c:pt idx="39">
                  <c:v>7.2360689528226896</c:v>
                </c:pt>
                <c:pt idx="40">
                  <c:v>7.41189143780029</c:v>
                </c:pt>
                <c:pt idx="41">
                  <c:v>7.5886567012542603</c:v>
                </c:pt>
                <c:pt idx="42">
                  <c:v>7.7680410096947501</c:v>
                </c:pt>
                <c:pt idx="43">
                  <c:v>7.9422038550983398</c:v>
                </c:pt>
                <c:pt idx="44">
                  <c:v>8.1227511259124601</c:v>
                </c:pt>
                <c:pt idx="45">
                  <c:v>8.3077619990295393</c:v>
                </c:pt>
                <c:pt idx="46">
                  <c:v>8.4905493731789701</c:v>
                </c:pt>
                <c:pt idx="47">
                  <c:v>8.6716088695074802</c:v>
                </c:pt>
                <c:pt idx="48">
                  <c:v>8.8571356159071097</c:v>
                </c:pt>
                <c:pt idx="49">
                  <c:v>9.0328646177817102</c:v>
                </c:pt>
                <c:pt idx="50">
                  <c:v>9.2143928882937001</c:v>
                </c:pt>
                <c:pt idx="51">
                  <c:v>9.3932397607624303</c:v>
                </c:pt>
                <c:pt idx="52">
                  <c:v>9.5752412128056701</c:v>
                </c:pt>
                <c:pt idx="53">
                  <c:v>9.7504594864430896</c:v>
                </c:pt>
                <c:pt idx="54">
                  <c:v>9.9348804961802202</c:v>
                </c:pt>
                <c:pt idx="55">
                  <c:v>10.1098722438633</c:v>
                </c:pt>
                <c:pt idx="56">
                  <c:v>10.285832851443701</c:v>
                </c:pt>
                <c:pt idx="57">
                  <c:v>10.470697431333001</c:v>
                </c:pt>
                <c:pt idx="58">
                  <c:v>10.6575098469472</c:v>
                </c:pt>
                <c:pt idx="59">
                  <c:v>10.837176951149299</c:v>
                </c:pt>
                <c:pt idx="60">
                  <c:v>11.0165780738125</c:v>
                </c:pt>
                <c:pt idx="61">
                  <c:v>11.193637544314401</c:v>
                </c:pt>
                <c:pt idx="62">
                  <c:v>11.371102869202799</c:v>
                </c:pt>
                <c:pt idx="63">
                  <c:v>11.5533258243553</c:v>
                </c:pt>
                <c:pt idx="64">
                  <c:v>11.7294544411708</c:v>
                </c:pt>
                <c:pt idx="65">
                  <c:v>11.904763920397601</c:v>
                </c:pt>
                <c:pt idx="66">
                  <c:v>12.0847435712127</c:v>
                </c:pt>
                <c:pt idx="67">
                  <c:v>12.2606843740818</c:v>
                </c:pt>
                <c:pt idx="68">
                  <c:v>12.443344441181999</c:v>
                </c:pt>
                <c:pt idx="69">
                  <c:v>12.628397992214801</c:v>
                </c:pt>
                <c:pt idx="70">
                  <c:v>12.8128467615117</c:v>
                </c:pt>
                <c:pt idx="71">
                  <c:v>12.993165280820399</c:v>
                </c:pt>
                <c:pt idx="72">
                  <c:v>13.171642659379</c:v>
                </c:pt>
                <c:pt idx="73">
                  <c:v>13.3513303058928</c:v>
                </c:pt>
                <c:pt idx="74">
                  <c:v>13.5250498694332</c:v>
                </c:pt>
                <c:pt idx="75">
                  <c:v>13.7085967194442</c:v>
                </c:pt>
                <c:pt idx="76">
                  <c:v>13.886853069758599</c:v>
                </c:pt>
                <c:pt idx="77">
                  <c:v>14.064939503616401</c:v>
                </c:pt>
                <c:pt idx="78">
                  <c:v>14.2396995735111</c:v>
                </c:pt>
                <c:pt idx="79">
                  <c:v>14.4195725724833</c:v>
                </c:pt>
                <c:pt idx="80">
                  <c:v>14.6013176970292</c:v>
                </c:pt>
                <c:pt idx="81">
                  <c:v>14.7803925156659</c:v>
                </c:pt>
                <c:pt idx="82">
                  <c:v>14.9661195371297</c:v>
                </c:pt>
                <c:pt idx="83">
                  <c:v>15.1491216651401</c:v>
                </c:pt>
                <c:pt idx="84">
                  <c:v>15.3261245573875</c:v>
                </c:pt>
                <c:pt idx="85">
                  <c:v>15.5070711386219</c:v>
                </c:pt>
                <c:pt idx="86">
                  <c:v>15.693367441644799</c:v>
                </c:pt>
                <c:pt idx="87">
                  <c:v>15.8742411873992</c:v>
                </c:pt>
                <c:pt idx="88">
                  <c:v>16.056253755020599</c:v>
                </c:pt>
                <c:pt idx="89">
                  <c:v>16.2307756109069</c:v>
                </c:pt>
                <c:pt idx="90">
                  <c:v>16.411222640302999</c:v>
                </c:pt>
                <c:pt idx="91">
                  <c:v>16.591281546730698</c:v>
                </c:pt>
                <c:pt idx="92">
                  <c:v>16.770502795064999</c:v>
                </c:pt>
                <c:pt idx="93">
                  <c:v>16.949992175039299</c:v>
                </c:pt>
                <c:pt idx="94">
                  <c:v>17.131766272946699</c:v>
                </c:pt>
                <c:pt idx="95">
                  <c:v>17.312897759730401</c:v>
                </c:pt>
                <c:pt idx="96">
                  <c:v>17.493351867491398</c:v>
                </c:pt>
                <c:pt idx="97">
                  <c:v>17.669304595832099</c:v>
                </c:pt>
                <c:pt idx="98">
                  <c:v>17.849084412741199</c:v>
                </c:pt>
                <c:pt idx="99">
                  <c:v>18.036188276610101</c:v>
                </c:pt>
                <c:pt idx="100">
                  <c:v>18.215604577904699</c:v>
                </c:pt>
                <c:pt idx="101">
                  <c:v>18.3897451033185</c:v>
                </c:pt>
                <c:pt idx="102">
                  <c:v>18.563434414800199</c:v>
                </c:pt>
                <c:pt idx="103">
                  <c:v>18.744520782179599</c:v>
                </c:pt>
                <c:pt idx="104">
                  <c:v>18.918873184149302</c:v>
                </c:pt>
                <c:pt idx="105">
                  <c:v>19.093811287001301</c:v>
                </c:pt>
                <c:pt idx="106">
                  <c:v>19.268971792732199</c:v>
                </c:pt>
                <c:pt idx="107">
                  <c:v>19.4489284362093</c:v>
                </c:pt>
                <c:pt idx="108">
                  <c:v>19.636365770455999</c:v>
                </c:pt>
                <c:pt idx="109">
                  <c:v>19.816752650328301</c:v>
                </c:pt>
                <c:pt idx="110">
                  <c:v>19.996772654270099</c:v>
                </c:pt>
                <c:pt idx="111">
                  <c:v>20.176485304471999</c:v>
                </c:pt>
                <c:pt idx="112">
                  <c:v>20.3570951959281</c:v>
                </c:pt>
                <c:pt idx="113">
                  <c:v>20.536954744112499</c:v>
                </c:pt>
                <c:pt idx="114">
                  <c:v>20.720691066342599</c:v>
                </c:pt>
                <c:pt idx="115">
                  <c:v>20.906812476559601</c:v>
                </c:pt>
                <c:pt idx="116">
                  <c:v>21.090155120272701</c:v>
                </c:pt>
                <c:pt idx="117">
                  <c:v>21.269684434198599</c:v>
                </c:pt>
                <c:pt idx="118">
                  <c:v>21.452355671951899</c:v>
                </c:pt>
                <c:pt idx="119">
                  <c:v>21.638638180250801</c:v>
                </c:pt>
                <c:pt idx="120">
                  <c:v>21.814421893327701</c:v>
                </c:pt>
                <c:pt idx="121">
                  <c:v>21.9913683163402</c:v>
                </c:pt>
                <c:pt idx="122">
                  <c:v>22.173617094119599</c:v>
                </c:pt>
                <c:pt idx="123">
                  <c:v>22.3568090378091</c:v>
                </c:pt>
                <c:pt idx="124">
                  <c:v>22.539384040902402</c:v>
                </c:pt>
                <c:pt idx="125">
                  <c:v>22.721208048720399</c:v>
                </c:pt>
                <c:pt idx="126">
                  <c:v>22.9063778153016</c:v>
                </c:pt>
                <c:pt idx="127">
                  <c:v>23.0866798007632</c:v>
                </c:pt>
                <c:pt idx="128">
                  <c:v>23.2715463127251</c:v>
                </c:pt>
                <c:pt idx="129">
                  <c:v>23.458562366154101</c:v>
                </c:pt>
                <c:pt idx="130">
                  <c:v>23.638258986750198</c:v>
                </c:pt>
                <c:pt idx="131">
                  <c:v>23.8238373975624</c:v>
                </c:pt>
                <c:pt idx="132">
                  <c:v>24.007462986162398</c:v>
                </c:pt>
                <c:pt idx="133">
                  <c:v>24.1934557846952</c:v>
                </c:pt>
                <c:pt idx="134">
                  <c:v>24.3677479497813</c:v>
                </c:pt>
                <c:pt idx="135">
                  <c:v>24.554079875404099</c:v>
                </c:pt>
                <c:pt idx="136">
                  <c:v>24.73838041062</c:v>
                </c:pt>
                <c:pt idx="137">
                  <c:v>24.925396784611099</c:v>
                </c:pt>
                <c:pt idx="138">
                  <c:v>25.112676220153801</c:v>
                </c:pt>
                <c:pt idx="139">
                  <c:v>25.290291299747999</c:v>
                </c:pt>
                <c:pt idx="140">
                  <c:v>25.473246873590298</c:v>
                </c:pt>
                <c:pt idx="141">
                  <c:v>25.648859005965701</c:v>
                </c:pt>
                <c:pt idx="142">
                  <c:v>25.830774738794702</c:v>
                </c:pt>
                <c:pt idx="143">
                  <c:v>26.017196678734901</c:v>
                </c:pt>
                <c:pt idx="144">
                  <c:v>26.193512974860401</c:v>
                </c:pt>
                <c:pt idx="145">
                  <c:v>26.3720222621711</c:v>
                </c:pt>
                <c:pt idx="146">
                  <c:v>26.546779841018999</c:v>
                </c:pt>
                <c:pt idx="147">
                  <c:v>26.723133400958499</c:v>
                </c:pt>
                <c:pt idx="148">
                  <c:v>26.899668160214301</c:v>
                </c:pt>
                <c:pt idx="149">
                  <c:v>27.074651506461599</c:v>
                </c:pt>
                <c:pt idx="150">
                  <c:v>27.262186201429898</c:v>
                </c:pt>
                <c:pt idx="151">
                  <c:v>27.448163061915899</c:v>
                </c:pt>
                <c:pt idx="152">
                  <c:v>27.628254172646901</c:v>
                </c:pt>
                <c:pt idx="153">
                  <c:v>27.812233373300401</c:v>
                </c:pt>
                <c:pt idx="154">
                  <c:v>27.9955394398749</c:v>
                </c:pt>
                <c:pt idx="155">
                  <c:v>28.176445753901099</c:v>
                </c:pt>
                <c:pt idx="156">
                  <c:v>28.355977514941198</c:v>
                </c:pt>
                <c:pt idx="157">
                  <c:v>28.538850755549301</c:v>
                </c:pt>
                <c:pt idx="158">
                  <c:v>28.720216309340501</c:v>
                </c:pt>
                <c:pt idx="159">
                  <c:v>28.8975592236167</c:v>
                </c:pt>
                <c:pt idx="160">
                  <c:v>29.076269300652701</c:v>
                </c:pt>
                <c:pt idx="161">
                  <c:v>29.258631339028</c:v>
                </c:pt>
                <c:pt idx="162">
                  <c:v>29.4409914625239</c:v>
                </c:pt>
                <c:pt idx="163">
                  <c:v>29.617552486984302</c:v>
                </c:pt>
                <c:pt idx="164">
                  <c:v>29.7996715562997</c:v>
                </c:pt>
                <c:pt idx="165">
                  <c:v>29.9854733446384</c:v>
                </c:pt>
                <c:pt idx="166">
                  <c:v>30.171225253661198</c:v>
                </c:pt>
                <c:pt idx="167">
                  <c:v>30.353934466266399</c:v>
                </c:pt>
                <c:pt idx="168">
                  <c:v>30.528559086728301</c:v>
                </c:pt>
                <c:pt idx="169">
                  <c:v>30.708091282421702</c:v>
                </c:pt>
                <c:pt idx="170">
                  <c:v>30.8829777030457</c:v>
                </c:pt>
                <c:pt idx="171">
                  <c:v>31.05739506135</c:v>
                </c:pt>
                <c:pt idx="172">
                  <c:v>31.2345825347595</c:v>
                </c:pt>
                <c:pt idx="173">
                  <c:v>31.4145780036872</c:v>
                </c:pt>
                <c:pt idx="174">
                  <c:v>31.5987752190332</c:v>
                </c:pt>
                <c:pt idx="175">
                  <c:v>31.781159129308701</c:v>
                </c:pt>
                <c:pt idx="176">
                  <c:v>31.9587325265578</c:v>
                </c:pt>
                <c:pt idx="177">
                  <c:v>32.142036263528901</c:v>
                </c:pt>
                <c:pt idx="178">
                  <c:v>32.322721082429403</c:v>
                </c:pt>
                <c:pt idx="179">
                  <c:v>32.503420104869299</c:v>
                </c:pt>
                <c:pt idx="180">
                  <c:v>32.680731522416998</c:v>
                </c:pt>
                <c:pt idx="181">
                  <c:v>32.860515490286701</c:v>
                </c:pt>
                <c:pt idx="182">
                  <c:v>33.038908905150301</c:v>
                </c:pt>
                <c:pt idx="183">
                  <c:v>33.222649827288002</c:v>
                </c:pt>
                <c:pt idx="184">
                  <c:v>33.403002556882598</c:v>
                </c:pt>
                <c:pt idx="185">
                  <c:v>33.582857634357403</c:v>
                </c:pt>
                <c:pt idx="186">
                  <c:v>33.763132746771298</c:v>
                </c:pt>
                <c:pt idx="187">
                  <c:v>33.943448182503097</c:v>
                </c:pt>
                <c:pt idx="188">
                  <c:v>34.126676497789703</c:v>
                </c:pt>
                <c:pt idx="189">
                  <c:v>34.310324382363603</c:v>
                </c:pt>
                <c:pt idx="190">
                  <c:v>34.495100729221001</c:v>
                </c:pt>
                <c:pt idx="191">
                  <c:v>34.674379297021602</c:v>
                </c:pt>
                <c:pt idx="192">
                  <c:v>34.859050683974502</c:v>
                </c:pt>
                <c:pt idx="193">
                  <c:v>35.046099655445502</c:v>
                </c:pt>
                <c:pt idx="194">
                  <c:v>35.233532286163097</c:v>
                </c:pt>
                <c:pt idx="195">
                  <c:v>35.417191391745703</c:v>
                </c:pt>
                <c:pt idx="196">
                  <c:v>35.591750956306598</c:v>
                </c:pt>
                <c:pt idx="197">
                  <c:v>35.777168824748998</c:v>
                </c:pt>
                <c:pt idx="198">
                  <c:v>35.962436282688799</c:v>
                </c:pt>
                <c:pt idx="199">
                  <c:v>36.136312919063698</c:v>
                </c:pt>
                <c:pt idx="200">
                  <c:v>36.3145138319625</c:v>
                </c:pt>
                <c:pt idx="201">
                  <c:v>36.492637404463601</c:v>
                </c:pt>
                <c:pt idx="202">
                  <c:v>36.676571322831599</c:v>
                </c:pt>
                <c:pt idx="203">
                  <c:v>36.8586977990553</c:v>
                </c:pt>
                <c:pt idx="204">
                  <c:v>37.036268938585899</c:v>
                </c:pt>
                <c:pt idx="205">
                  <c:v>37.212507349162202</c:v>
                </c:pt>
                <c:pt idx="206">
                  <c:v>37.388498049050497</c:v>
                </c:pt>
                <c:pt idx="207">
                  <c:v>37.563473788345199</c:v>
                </c:pt>
                <c:pt idx="208">
                  <c:v>37.748103965272598</c:v>
                </c:pt>
                <c:pt idx="209">
                  <c:v>37.934750295100599</c:v>
                </c:pt>
                <c:pt idx="210">
                  <c:v>38.111454133132803</c:v>
                </c:pt>
                <c:pt idx="211">
                  <c:v>38.295450142743398</c:v>
                </c:pt>
                <c:pt idx="212">
                  <c:v>38.482310472221201</c:v>
                </c:pt>
                <c:pt idx="213">
                  <c:v>38.6586233503497</c:v>
                </c:pt>
                <c:pt idx="214">
                  <c:v>38.840216328847703</c:v>
                </c:pt>
                <c:pt idx="215">
                  <c:v>39.019967893860503</c:v>
                </c:pt>
                <c:pt idx="216">
                  <c:v>39.207157628964602</c:v>
                </c:pt>
                <c:pt idx="217">
                  <c:v>39.3928852943964</c:v>
                </c:pt>
                <c:pt idx="218">
                  <c:v>39.566758184867901</c:v>
                </c:pt>
                <c:pt idx="219">
                  <c:v>39.7432043970108</c:v>
                </c:pt>
                <c:pt idx="220">
                  <c:v>39.928631953603997</c:v>
                </c:pt>
                <c:pt idx="221">
                  <c:v>40.1102575240673</c:v>
                </c:pt>
                <c:pt idx="222">
                  <c:v>40.291168903475302</c:v>
                </c:pt>
                <c:pt idx="223">
                  <c:v>40.476066314283102</c:v>
                </c:pt>
                <c:pt idx="224">
                  <c:v>40.6603280046333</c:v>
                </c:pt>
                <c:pt idx="225">
                  <c:v>40.847238370597402</c:v>
                </c:pt>
                <c:pt idx="226">
                  <c:v>41.025425846189798</c:v>
                </c:pt>
              </c:numCache>
            </c:numRef>
          </c:xVal>
          <c:yVal>
            <c:numRef>
              <c:f>Sheet1!$B$2:$B$239</c:f>
              <c:numCache>
                <c:formatCode>General</c:formatCode>
                <c:ptCount val="238"/>
                <c:pt idx="0">
                  <c:v>4.82</c:v>
                </c:pt>
                <c:pt idx="1">
                  <c:v>7.53</c:v>
                </c:pt>
                <c:pt idx="2">
                  <c:v>8.2799999999999994</c:v>
                </c:pt>
                <c:pt idx="3">
                  <c:v>11.83</c:v>
                </c:pt>
                <c:pt idx="4">
                  <c:v>16.649999999999999</c:v>
                </c:pt>
                <c:pt idx="5">
                  <c:v>20.79</c:v>
                </c:pt>
                <c:pt idx="6">
                  <c:v>27.9</c:v>
                </c:pt>
                <c:pt idx="7">
                  <c:v>37.36</c:v>
                </c:pt>
                <c:pt idx="8">
                  <c:v>36.549999999999997</c:v>
                </c:pt>
                <c:pt idx="9">
                  <c:v>42.05</c:v>
                </c:pt>
                <c:pt idx="10">
                  <c:v>45.98</c:v>
                </c:pt>
                <c:pt idx="11">
                  <c:v>51.73</c:v>
                </c:pt>
                <c:pt idx="12">
                  <c:v>51.18</c:v>
                </c:pt>
                <c:pt idx="13">
                  <c:v>50.55</c:v>
                </c:pt>
                <c:pt idx="14">
                  <c:v>53.59</c:v>
                </c:pt>
                <c:pt idx="15">
                  <c:v>59.98</c:v>
                </c:pt>
                <c:pt idx="16">
                  <c:v>62.86</c:v>
                </c:pt>
                <c:pt idx="17">
                  <c:v>58.66</c:v>
                </c:pt>
                <c:pt idx="18">
                  <c:v>60.74</c:v>
                </c:pt>
                <c:pt idx="19">
                  <c:v>64.38</c:v>
                </c:pt>
                <c:pt idx="20">
                  <c:v>62.89</c:v>
                </c:pt>
                <c:pt idx="21">
                  <c:v>62.81</c:v>
                </c:pt>
                <c:pt idx="22">
                  <c:v>63.029999999999902</c:v>
                </c:pt>
                <c:pt idx="23">
                  <c:v>63.739999999999903</c:v>
                </c:pt>
                <c:pt idx="24">
                  <c:v>63.65</c:v>
                </c:pt>
                <c:pt idx="25">
                  <c:v>61.5399999999999</c:v>
                </c:pt>
                <c:pt idx="26">
                  <c:v>60.49</c:v>
                </c:pt>
                <c:pt idx="27">
                  <c:v>62.89</c:v>
                </c:pt>
                <c:pt idx="28">
                  <c:v>64.209999999999994</c:v>
                </c:pt>
                <c:pt idx="29">
                  <c:v>63.91</c:v>
                </c:pt>
                <c:pt idx="30">
                  <c:v>64.5</c:v>
                </c:pt>
                <c:pt idx="31">
                  <c:v>65.510000000000005</c:v>
                </c:pt>
                <c:pt idx="32">
                  <c:v>67.709999999999994</c:v>
                </c:pt>
                <c:pt idx="33">
                  <c:v>63.06</c:v>
                </c:pt>
                <c:pt idx="34">
                  <c:v>66.61</c:v>
                </c:pt>
                <c:pt idx="35">
                  <c:v>65.649999999999906</c:v>
                </c:pt>
                <c:pt idx="36">
                  <c:v>67.679999999999893</c:v>
                </c:pt>
                <c:pt idx="37">
                  <c:v>68.61</c:v>
                </c:pt>
                <c:pt idx="38">
                  <c:v>69.23</c:v>
                </c:pt>
                <c:pt idx="39">
                  <c:v>68.78</c:v>
                </c:pt>
                <c:pt idx="40">
                  <c:v>67.77</c:v>
                </c:pt>
                <c:pt idx="41">
                  <c:v>66.44</c:v>
                </c:pt>
                <c:pt idx="42">
                  <c:v>67.77</c:v>
                </c:pt>
                <c:pt idx="43">
                  <c:v>70.22</c:v>
                </c:pt>
                <c:pt idx="44">
                  <c:v>69.97</c:v>
                </c:pt>
                <c:pt idx="45">
                  <c:v>72</c:v>
                </c:pt>
                <c:pt idx="46">
                  <c:v>70.47</c:v>
                </c:pt>
                <c:pt idx="47">
                  <c:v>68.72</c:v>
                </c:pt>
                <c:pt idx="48">
                  <c:v>69.97</c:v>
                </c:pt>
                <c:pt idx="49">
                  <c:v>71.849999999999994</c:v>
                </c:pt>
                <c:pt idx="50">
                  <c:v>71.17</c:v>
                </c:pt>
                <c:pt idx="51">
                  <c:v>70.92</c:v>
                </c:pt>
                <c:pt idx="52">
                  <c:v>72.67</c:v>
                </c:pt>
                <c:pt idx="53">
                  <c:v>71.509999999999906</c:v>
                </c:pt>
                <c:pt idx="54">
                  <c:v>73.540000000000006</c:v>
                </c:pt>
                <c:pt idx="55">
                  <c:v>72.36</c:v>
                </c:pt>
                <c:pt idx="56">
                  <c:v>70.84</c:v>
                </c:pt>
                <c:pt idx="57">
                  <c:v>69.569999999999993</c:v>
                </c:pt>
                <c:pt idx="58">
                  <c:v>72.78</c:v>
                </c:pt>
                <c:pt idx="59">
                  <c:v>71.679999999999893</c:v>
                </c:pt>
                <c:pt idx="60">
                  <c:v>71.09</c:v>
                </c:pt>
                <c:pt idx="61">
                  <c:v>72.08</c:v>
                </c:pt>
                <c:pt idx="62">
                  <c:v>71.509999999999906</c:v>
                </c:pt>
                <c:pt idx="63">
                  <c:v>72.53</c:v>
                </c:pt>
                <c:pt idx="64">
                  <c:v>73.009999999999906</c:v>
                </c:pt>
                <c:pt idx="65">
                  <c:v>74.3</c:v>
                </c:pt>
                <c:pt idx="66">
                  <c:v>69.709999999999994</c:v>
                </c:pt>
                <c:pt idx="67">
                  <c:v>73.37</c:v>
                </c:pt>
                <c:pt idx="68">
                  <c:v>73.180000000000007</c:v>
                </c:pt>
                <c:pt idx="69">
                  <c:v>73.290000000000006</c:v>
                </c:pt>
                <c:pt idx="70">
                  <c:v>73.009999999999906</c:v>
                </c:pt>
                <c:pt idx="71">
                  <c:v>71.260000000000005</c:v>
                </c:pt>
                <c:pt idx="72">
                  <c:v>73.37</c:v>
                </c:pt>
                <c:pt idx="73">
                  <c:v>75.06</c:v>
                </c:pt>
                <c:pt idx="74">
                  <c:v>73.86</c:v>
                </c:pt>
                <c:pt idx="75">
                  <c:v>75.489999999999995</c:v>
                </c:pt>
                <c:pt idx="76">
                  <c:v>74.05</c:v>
                </c:pt>
                <c:pt idx="77">
                  <c:v>73.290000000000006</c:v>
                </c:pt>
                <c:pt idx="78">
                  <c:v>75.72</c:v>
                </c:pt>
                <c:pt idx="79">
                  <c:v>73.540000000000006</c:v>
                </c:pt>
                <c:pt idx="80">
                  <c:v>74.3</c:v>
                </c:pt>
                <c:pt idx="81">
                  <c:v>75.13</c:v>
                </c:pt>
                <c:pt idx="82">
                  <c:v>72.08</c:v>
                </c:pt>
                <c:pt idx="83">
                  <c:v>72.67</c:v>
                </c:pt>
                <c:pt idx="84">
                  <c:v>73.63</c:v>
                </c:pt>
                <c:pt idx="85">
                  <c:v>73.27</c:v>
                </c:pt>
                <c:pt idx="86">
                  <c:v>72.27</c:v>
                </c:pt>
                <c:pt idx="87">
                  <c:v>74.47</c:v>
                </c:pt>
                <c:pt idx="88">
                  <c:v>76.33</c:v>
                </c:pt>
                <c:pt idx="89">
                  <c:v>72.7</c:v>
                </c:pt>
                <c:pt idx="90">
                  <c:v>74.37</c:v>
                </c:pt>
                <c:pt idx="91">
                  <c:v>73.459999999999994</c:v>
                </c:pt>
                <c:pt idx="92">
                  <c:v>75.63</c:v>
                </c:pt>
                <c:pt idx="93">
                  <c:v>75.38</c:v>
                </c:pt>
                <c:pt idx="94">
                  <c:v>72.44</c:v>
                </c:pt>
                <c:pt idx="95">
                  <c:v>76.33</c:v>
                </c:pt>
                <c:pt idx="96">
                  <c:v>75.569999999999993</c:v>
                </c:pt>
                <c:pt idx="97">
                  <c:v>76.23</c:v>
                </c:pt>
                <c:pt idx="98">
                  <c:v>74.98</c:v>
                </c:pt>
                <c:pt idx="99">
                  <c:v>76.25</c:v>
                </c:pt>
                <c:pt idx="100">
                  <c:v>75.229999999999905</c:v>
                </c:pt>
                <c:pt idx="101">
                  <c:v>75.91</c:v>
                </c:pt>
                <c:pt idx="102">
                  <c:v>76.400000000000006</c:v>
                </c:pt>
                <c:pt idx="103">
                  <c:v>75.319999999999993</c:v>
                </c:pt>
                <c:pt idx="104">
                  <c:v>76.08</c:v>
                </c:pt>
                <c:pt idx="105">
                  <c:v>78.09</c:v>
                </c:pt>
                <c:pt idx="106">
                  <c:v>78.11</c:v>
                </c:pt>
                <c:pt idx="107">
                  <c:v>77.849999999999994</c:v>
                </c:pt>
                <c:pt idx="108">
                  <c:v>76.23</c:v>
                </c:pt>
                <c:pt idx="109">
                  <c:v>76.649999999999906</c:v>
                </c:pt>
                <c:pt idx="110">
                  <c:v>77.5</c:v>
                </c:pt>
                <c:pt idx="111">
                  <c:v>75.8</c:v>
                </c:pt>
                <c:pt idx="112">
                  <c:v>75.739999999999995</c:v>
                </c:pt>
                <c:pt idx="113">
                  <c:v>77.5</c:v>
                </c:pt>
                <c:pt idx="114">
                  <c:v>73.8</c:v>
                </c:pt>
                <c:pt idx="115">
                  <c:v>76.31</c:v>
                </c:pt>
                <c:pt idx="116">
                  <c:v>77.599999999999994</c:v>
                </c:pt>
                <c:pt idx="117">
                  <c:v>75.3</c:v>
                </c:pt>
                <c:pt idx="118">
                  <c:v>73.599999999999994</c:v>
                </c:pt>
                <c:pt idx="119">
                  <c:v>77.680000000000007</c:v>
                </c:pt>
                <c:pt idx="120">
                  <c:v>75.13</c:v>
                </c:pt>
                <c:pt idx="121">
                  <c:v>74.56</c:v>
                </c:pt>
                <c:pt idx="122">
                  <c:v>75.149999999999906</c:v>
                </c:pt>
                <c:pt idx="123">
                  <c:v>78.7</c:v>
                </c:pt>
                <c:pt idx="124">
                  <c:v>74.98</c:v>
                </c:pt>
                <c:pt idx="125">
                  <c:v>76.25</c:v>
                </c:pt>
                <c:pt idx="126">
                  <c:v>75.819999999999993</c:v>
                </c:pt>
                <c:pt idx="127">
                  <c:v>77.239999999999995</c:v>
                </c:pt>
                <c:pt idx="128">
                  <c:v>78.78</c:v>
                </c:pt>
                <c:pt idx="129">
                  <c:v>76.989999999999995</c:v>
                </c:pt>
                <c:pt idx="130">
                  <c:v>76.14</c:v>
                </c:pt>
                <c:pt idx="131">
                  <c:v>78.19</c:v>
                </c:pt>
                <c:pt idx="132">
                  <c:v>77.58</c:v>
                </c:pt>
                <c:pt idx="133">
                  <c:v>77.66</c:v>
                </c:pt>
                <c:pt idx="134">
                  <c:v>76.84</c:v>
                </c:pt>
                <c:pt idx="135">
                  <c:v>78.849999999999994</c:v>
                </c:pt>
                <c:pt idx="136">
                  <c:v>77.180000000000007</c:v>
                </c:pt>
                <c:pt idx="137">
                  <c:v>76.819999999999993</c:v>
                </c:pt>
                <c:pt idx="138">
                  <c:v>76.42</c:v>
                </c:pt>
                <c:pt idx="139">
                  <c:v>77.83</c:v>
                </c:pt>
                <c:pt idx="140">
                  <c:v>74.47</c:v>
                </c:pt>
                <c:pt idx="141">
                  <c:v>74.81</c:v>
                </c:pt>
                <c:pt idx="142">
                  <c:v>75.489999999999995</c:v>
                </c:pt>
                <c:pt idx="143">
                  <c:v>77.180000000000007</c:v>
                </c:pt>
                <c:pt idx="144">
                  <c:v>78.61</c:v>
                </c:pt>
                <c:pt idx="145">
                  <c:v>79.53</c:v>
                </c:pt>
                <c:pt idx="146">
                  <c:v>76.06</c:v>
                </c:pt>
                <c:pt idx="147">
                  <c:v>77.75</c:v>
                </c:pt>
                <c:pt idx="148">
                  <c:v>77.010000000000005</c:v>
                </c:pt>
                <c:pt idx="149">
                  <c:v>78.09</c:v>
                </c:pt>
                <c:pt idx="150">
                  <c:v>79.53</c:v>
                </c:pt>
                <c:pt idx="151">
                  <c:v>79.459999999999994</c:v>
                </c:pt>
                <c:pt idx="152">
                  <c:v>78.510000000000005</c:v>
                </c:pt>
                <c:pt idx="153">
                  <c:v>78.11</c:v>
                </c:pt>
                <c:pt idx="154">
                  <c:v>78.53</c:v>
                </c:pt>
                <c:pt idx="155">
                  <c:v>77.180000000000007</c:v>
                </c:pt>
                <c:pt idx="156">
                  <c:v>75.66</c:v>
                </c:pt>
                <c:pt idx="157">
                  <c:v>77.849999999999994</c:v>
                </c:pt>
                <c:pt idx="158">
                  <c:v>78.17</c:v>
                </c:pt>
                <c:pt idx="159">
                  <c:v>78.36</c:v>
                </c:pt>
                <c:pt idx="160">
                  <c:v>79.209999999999994</c:v>
                </c:pt>
                <c:pt idx="161">
                  <c:v>77.239999999999995</c:v>
                </c:pt>
                <c:pt idx="162">
                  <c:v>78.95</c:v>
                </c:pt>
                <c:pt idx="163">
                  <c:v>75.569999999999993</c:v>
                </c:pt>
                <c:pt idx="164">
                  <c:v>77.75</c:v>
                </c:pt>
                <c:pt idx="165">
                  <c:v>78.95</c:v>
                </c:pt>
                <c:pt idx="166">
                  <c:v>76.569999999999993</c:v>
                </c:pt>
                <c:pt idx="167">
                  <c:v>78.34</c:v>
                </c:pt>
                <c:pt idx="168">
                  <c:v>77.180000000000007</c:v>
                </c:pt>
                <c:pt idx="169">
                  <c:v>76.42</c:v>
                </c:pt>
                <c:pt idx="170">
                  <c:v>77.77</c:v>
                </c:pt>
                <c:pt idx="171">
                  <c:v>78.510000000000005</c:v>
                </c:pt>
                <c:pt idx="172">
                  <c:v>80.14</c:v>
                </c:pt>
                <c:pt idx="173">
                  <c:v>76.92</c:v>
                </c:pt>
                <c:pt idx="174">
                  <c:v>77.349999999999994</c:v>
                </c:pt>
                <c:pt idx="175">
                  <c:v>80.05</c:v>
                </c:pt>
                <c:pt idx="176">
                  <c:v>80.56</c:v>
                </c:pt>
                <c:pt idx="177">
                  <c:v>78.19</c:v>
                </c:pt>
                <c:pt idx="178">
                  <c:v>78.759999999999906</c:v>
                </c:pt>
                <c:pt idx="179">
                  <c:v>78.17</c:v>
                </c:pt>
                <c:pt idx="180">
                  <c:v>77.239999999999995</c:v>
                </c:pt>
                <c:pt idx="181">
                  <c:v>78.680000000000007</c:v>
                </c:pt>
                <c:pt idx="182">
                  <c:v>78.53</c:v>
                </c:pt>
                <c:pt idx="183">
                  <c:v>78.44</c:v>
                </c:pt>
                <c:pt idx="184">
                  <c:v>78.930000000000007</c:v>
                </c:pt>
                <c:pt idx="185">
                  <c:v>78.11</c:v>
                </c:pt>
                <c:pt idx="186">
                  <c:v>79.369999999999905</c:v>
                </c:pt>
                <c:pt idx="187">
                  <c:v>80.979999999999905</c:v>
                </c:pt>
                <c:pt idx="188">
                  <c:v>77.77</c:v>
                </c:pt>
                <c:pt idx="189">
                  <c:v>77.510000000000005</c:v>
                </c:pt>
                <c:pt idx="190">
                  <c:v>80.22</c:v>
                </c:pt>
                <c:pt idx="191">
                  <c:v>79.099999999999994</c:v>
                </c:pt>
                <c:pt idx="192">
                  <c:v>78.53</c:v>
                </c:pt>
                <c:pt idx="193">
                  <c:v>80.2</c:v>
                </c:pt>
                <c:pt idx="194">
                  <c:v>77.349999999999994</c:v>
                </c:pt>
                <c:pt idx="195">
                  <c:v>79.099999999999994</c:v>
                </c:pt>
                <c:pt idx="196">
                  <c:v>81.069999999999993</c:v>
                </c:pt>
                <c:pt idx="197">
                  <c:v>78.95</c:v>
                </c:pt>
                <c:pt idx="198">
                  <c:v>79.63</c:v>
                </c:pt>
                <c:pt idx="199">
                  <c:v>79.459999999999994</c:v>
                </c:pt>
                <c:pt idx="200">
                  <c:v>78.11</c:v>
                </c:pt>
                <c:pt idx="201">
                  <c:v>80.22</c:v>
                </c:pt>
                <c:pt idx="202">
                  <c:v>75.72</c:v>
                </c:pt>
                <c:pt idx="203">
                  <c:v>79.61</c:v>
                </c:pt>
                <c:pt idx="204">
                  <c:v>75.989999999999995</c:v>
                </c:pt>
                <c:pt idx="205">
                  <c:v>79.290000000000006</c:v>
                </c:pt>
                <c:pt idx="206">
                  <c:v>78.28</c:v>
                </c:pt>
                <c:pt idx="207">
                  <c:v>79.290000000000006</c:v>
                </c:pt>
                <c:pt idx="208">
                  <c:v>78.930000000000007</c:v>
                </c:pt>
                <c:pt idx="209">
                  <c:v>79.19</c:v>
                </c:pt>
                <c:pt idx="210">
                  <c:v>80.05</c:v>
                </c:pt>
                <c:pt idx="211">
                  <c:v>77.83</c:v>
                </c:pt>
                <c:pt idx="212">
                  <c:v>77.680000000000007</c:v>
                </c:pt>
                <c:pt idx="213">
                  <c:v>78.7</c:v>
                </c:pt>
                <c:pt idx="214">
                  <c:v>78.19</c:v>
                </c:pt>
                <c:pt idx="215">
                  <c:v>79.44</c:v>
                </c:pt>
                <c:pt idx="216">
                  <c:v>79.709999999999994</c:v>
                </c:pt>
                <c:pt idx="217">
                  <c:v>80.73</c:v>
                </c:pt>
                <c:pt idx="218">
                  <c:v>80.56</c:v>
                </c:pt>
                <c:pt idx="219">
                  <c:v>79.7</c:v>
                </c:pt>
                <c:pt idx="220">
                  <c:v>77.510000000000005</c:v>
                </c:pt>
                <c:pt idx="221">
                  <c:v>78.28</c:v>
                </c:pt>
                <c:pt idx="222">
                  <c:v>79.709999999999994</c:v>
                </c:pt>
                <c:pt idx="223">
                  <c:v>80.56</c:v>
                </c:pt>
                <c:pt idx="224">
                  <c:v>79.88</c:v>
                </c:pt>
                <c:pt idx="225">
                  <c:v>78.78</c:v>
                </c:pt>
                <c:pt idx="226">
                  <c:v>78.53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44-5A4B-A6D3-E9127EC393E3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Serverless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Sheet1!$D$2:$D$104</c:f>
              <c:numCache>
                <c:formatCode>General</c:formatCode>
                <c:ptCount val="103"/>
                <c:pt idx="0">
                  <c:v>0.52929744611979901</c:v>
                </c:pt>
                <c:pt idx="1">
                  <c:v>1.0944076008594199</c:v>
                </c:pt>
                <c:pt idx="2">
                  <c:v>1.6238430480316399</c:v>
                </c:pt>
                <c:pt idx="3">
                  <c:v>2.1818918938126801</c:v>
                </c:pt>
                <c:pt idx="4">
                  <c:v>2.7563050245168998</c:v>
                </c:pt>
                <c:pt idx="5">
                  <c:v>3.30501214896131</c:v>
                </c:pt>
                <c:pt idx="6">
                  <c:v>3.8650598622807602</c:v>
                </c:pt>
                <c:pt idx="7">
                  <c:v>4.4012337601358702</c:v>
                </c:pt>
                <c:pt idx="8">
                  <c:v>4.9366468549275604</c:v>
                </c:pt>
                <c:pt idx="9">
                  <c:v>5.4969665811425896</c:v>
                </c:pt>
                <c:pt idx="10">
                  <c:v>6.0716434236611496</c:v>
                </c:pt>
                <c:pt idx="11">
                  <c:v>6.6538399773276602</c:v>
                </c:pt>
                <c:pt idx="12">
                  <c:v>7.1822199068257104</c:v>
                </c:pt>
                <c:pt idx="13">
                  <c:v>7.7600355916915804</c:v>
                </c:pt>
                <c:pt idx="14">
                  <c:v>8.3150810502530401</c:v>
                </c:pt>
                <c:pt idx="15">
                  <c:v>8.8611396985022992</c:v>
                </c:pt>
                <c:pt idx="16">
                  <c:v>9.4098682910143303</c:v>
                </c:pt>
                <c:pt idx="17">
                  <c:v>9.9686232608175391</c:v>
                </c:pt>
                <c:pt idx="18">
                  <c:v>10.5145897544792</c:v>
                </c:pt>
                <c:pt idx="19">
                  <c:v>11.0493235863806</c:v>
                </c:pt>
                <c:pt idx="20">
                  <c:v>11.624060442125201</c:v>
                </c:pt>
                <c:pt idx="21">
                  <c:v>12.1899598554494</c:v>
                </c:pt>
                <c:pt idx="22">
                  <c:v>12.750490685447501</c:v>
                </c:pt>
                <c:pt idx="23">
                  <c:v>13.317282853817799</c:v>
                </c:pt>
                <c:pt idx="24">
                  <c:v>13.898712070715</c:v>
                </c:pt>
                <c:pt idx="25">
                  <c:v>14.4350894541009</c:v>
                </c:pt>
                <c:pt idx="26">
                  <c:v>15.0075266078348</c:v>
                </c:pt>
                <c:pt idx="27">
                  <c:v>15.579860180452</c:v>
                </c:pt>
                <c:pt idx="28">
                  <c:v>16.125585059606401</c:v>
                </c:pt>
                <c:pt idx="29">
                  <c:v>16.6832782035547</c:v>
                </c:pt>
                <c:pt idx="30">
                  <c:v>17.235394598222602</c:v>
                </c:pt>
                <c:pt idx="31">
                  <c:v>17.772841057033599</c:v>
                </c:pt>
                <c:pt idx="32">
                  <c:v>18.323540922174001</c:v>
                </c:pt>
                <c:pt idx="33">
                  <c:v>18.858666415002901</c:v>
                </c:pt>
                <c:pt idx="34">
                  <c:v>19.437105477249698</c:v>
                </c:pt>
                <c:pt idx="35">
                  <c:v>19.9741701093449</c:v>
                </c:pt>
                <c:pt idx="36">
                  <c:v>20.536035745517999</c:v>
                </c:pt>
                <c:pt idx="37">
                  <c:v>21.094353106938399</c:v>
                </c:pt>
                <c:pt idx="38">
                  <c:v>21.675150754387801</c:v>
                </c:pt>
                <c:pt idx="39">
                  <c:v>22.245889537710301</c:v>
                </c:pt>
                <c:pt idx="40">
                  <c:v>22.792550141326501</c:v>
                </c:pt>
                <c:pt idx="41">
                  <c:v>23.340095487895301</c:v>
                </c:pt>
                <c:pt idx="42">
                  <c:v>23.8695176058004</c:v>
                </c:pt>
                <c:pt idx="43">
                  <c:v>24.3990474796149</c:v>
                </c:pt>
                <c:pt idx="44">
                  <c:v>24.942973781990698</c:v>
                </c:pt>
                <c:pt idx="45">
                  <c:v>25.522392156565999</c:v>
                </c:pt>
                <c:pt idx="46">
                  <c:v>26.051794492341202</c:v>
                </c:pt>
                <c:pt idx="47">
                  <c:v>26.588263561224899</c:v>
                </c:pt>
                <c:pt idx="48">
                  <c:v>27.150257234124901</c:v>
                </c:pt>
                <c:pt idx="49">
                  <c:v>27.696932890512102</c:v>
                </c:pt>
                <c:pt idx="50">
                  <c:v>28.2338927254984</c:v>
                </c:pt>
                <c:pt idx="51">
                  <c:v>28.813175217058198</c:v>
                </c:pt>
                <c:pt idx="52">
                  <c:v>29.342201291814298</c:v>
                </c:pt>
                <c:pt idx="53">
                  <c:v>29.902076826820998</c:v>
                </c:pt>
                <c:pt idx="54">
                  <c:v>30.452547322707002</c:v>
                </c:pt>
                <c:pt idx="55">
                  <c:v>30.998382760945798</c:v>
                </c:pt>
                <c:pt idx="56">
                  <c:v>31.535862259933701</c:v>
                </c:pt>
                <c:pt idx="57">
                  <c:v>32.0715572259395</c:v>
                </c:pt>
                <c:pt idx="58">
                  <c:v>32.620742079742598</c:v>
                </c:pt>
                <c:pt idx="59">
                  <c:v>33.1891890698803</c:v>
                </c:pt>
                <c:pt idx="60">
                  <c:v>33.741851663943102</c:v>
                </c:pt>
                <c:pt idx="61">
                  <c:v>34.311685893562199</c:v>
                </c:pt>
                <c:pt idx="62">
                  <c:v>34.887150468041199</c:v>
                </c:pt>
                <c:pt idx="63">
                  <c:v>35.423417481208098</c:v>
                </c:pt>
                <c:pt idx="64">
                  <c:v>35.998937022816797</c:v>
                </c:pt>
                <c:pt idx="65">
                  <c:v>36.557887222594601</c:v>
                </c:pt>
                <c:pt idx="66">
                  <c:v>37.107905985671003</c:v>
                </c:pt>
                <c:pt idx="67">
                  <c:v>37.663075750065303</c:v>
                </c:pt>
                <c:pt idx="68">
                  <c:v>38.239168349984702</c:v>
                </c:pt>
                <c:pt idx="69">
                  <c:v>38.7875942016191</c:v>
                </c:pt>
                <c:pt idx="70">
                  <c:v>39.319482706242702</c:v>
                </c:pt>
                <c:pt idx="71">
                  <c:v>39.899451523333802</c:v>
                </c:pt>
                <c:pt idx="72">
                  <c:v>40.432678113257197</c:v>
                </c:pt>
                <c:pt idx="73">
                  <c:v>40.965262964055398</c:v>
                </c:pt>
                <c:pt idx="74">
                  <c:v>41.532007047287898</c:v>
                </c:pt>
                <c:pt idx="75">
                  <c:v>42.075925840209898</c:v>
                </c:pt>
                <c:pt idx="76">
                  <c:v>42.618685056975103</c:v>
                </c:pt>
                <c:pt idx="77">
                  <c:v>43.181420794160999</c:v>
                </c:pt>
                <c:pt idx="78">
                  <c:v>43.757596150329199</c:v>
                </c:pt>
                <c:pt idx="79">
                  <c:v>44.303445165626002</c:v>
                </c:pt>
                <c:pt idx="80">
                  <c:v>44.880496024380001</c:v>
                </c:pt>
                <c:pt idx="81">
                  <c:v>45.441576154237197</c:v>
                </c:pt>
                <c:pt idx="82">
                  <c:v>46.001994419950101</c:v>
                </c:pt>
                <c:pt idx="83">
                  <c:v>46.558229246350997</c:v>
                </c:pt>
                <c:pt idx="84">
                  <c:v>47.085558154706199</c:v>
                </c:pt>
                <c:pt idx="85">
                  <c:v>47.620988910207799</c:v>
                </c:pt>
                <c:pt idx="86">
                  <c:v>48.185253756348899</c:v>
                </c:pt>
                <c:pt idx="87">
                  <c:v>48.750426478022398</c:v>
                </c:pt>
                <c:pt idx="88">
                  <c:v>49.282459531407198</c:v>
                </c:pt>
                <c:pt idx="89">
                  <c:v>49.844497921945802</c:v>
                </c:pt>
                <c:pt idx="90">
                  <c:v>50.3974982529624</c:v>
                </c:pt>
                <c:pt idx="91">
                  <c:v>50.956201709047797</c:v>
                </c:pt>
                <c:pt idx="92">
                  <c:v>51.505025636764998</c:v>
                </c:pt>
                <c:pt idx="93">
                  <c:v>52.043778209752197</c:v>
                </c:pt>
                <c:pt idx="94">
                  <c:v>52.590176373501102</c:v>
                </c:pt>
                <c:pt idx="95">
                  <c:v>53.170649339538002</c:v>
                </c:pt>
                <c:pt idx="96">
                  <c:v>53.707771652365302</c:v>
                </c:pt>
                <c:pt idx="97">
                  <c:v>54.282327013669203</c:v>
                </c:pt>
                <c:pt idx="98">
                  <c:v>54.838490630622701</c:v>
                </c:pt>
                <c:pt idx="99">
                  <c:v>55.369299873944797</c:v>
                </c:pt>
                <c:pt idx="100">
                  <c:v>55.941017720732802</c:v>
                </c:pt>
                <c:pt idx="101">
                  <c:v>56.468628121538202</c:v>
                </c:pt>
                <c:pt idx="102">
                  <c:v>57.041789747380498</c:v>
                </c:pt>
              </c:numCache>
            </c:numRef>
          </c:xVal>
          <c:yVal>
            <c:numRef>
              <c:f>Sheet1!$E$2:$E$239</c:f>
              <c:numCache>
                <c:formatCode>General</c:formatCode>
                <c:ptCount val="238"/>
                <c:pt idx="0">
                  <c:v>5.4899999999999904</c:v>
                </c:pt>
                <c:pt idx="1">
                  <c:v>10.74</c:v>
                </c:pt>
                <c:pt idx="2">
                  <c:v>6.34</c:v>
                </c:pt>
                <c:pt idx="3">
                  <c:v>9.2200000000000006</c:v>
                </c:pt>
                <c:pt idx="4">
                  <c:v>15.229999999999899</c:v>
                </c:pt>
                <c:pt idx="5">
                  <c:v>19.54</c:v>
                </c:pt>
                <c:pt idx="6">
                  <c:v>30.259999999999899</c:v>
                </c:pt>
                <c:pt idx="7">
                  <c:v>37.53</c:v>
                </c:pt>
                <c:pt idx="8">
                  <c:v>40.36</c:v>
                </c:pt>
                <c:pt idx="9">
                  <c:v>47</c:v>
                </c:pt>
                <c:pt idx="10">
                  <c:v>49.37</c:v>
                </c:pt>
                <c:pt idx="11">
                  <c:v>52.41</c:v>
                </c:pt>
                <c:pt idx="12">
                  <c:v>51.31</c:v>
                </c:pt>
                <c:pt idx="13">
                  <c:v>55.279999999999902</c:v>
                </c:pt>
                <c:pt idx="14">
                  <c:v>55.62</c:v>
                </c:pt>
                <c:pt idx="15">
                  <c:v>56.3</c:v>
                </c:pt>
                <c:pt idx="16">
                  <c:v>56.55</c:v>
                </c:pt>
                <c:pt idx="17">
                  <c:v>60.44</c:v>
                </c:pt>
                <c:pt idx="18">
                  <c:v>58.5</c:v>
                </c:pt>
                <c:pt idx="19">
                  <c:v>59.68</c:v>
                </c:pt>
                <c:pt idx="20">
                  <c:v>61.88</c:v>
                </c:pt>
                <c:pt idx="21">
                  <c:v>61.79</c:v>
                </c:pt>
                <c:pt idx="22">
                  <c:v>62.38</c:v>
                </c:pt>
                <c:pt idx="23">
                  <c:v>62.89</c:v>
                </c:pt>
                <c:pt idx="24">
                  <c:v>63.11</c:v>
                </c:pt>
                <c:pt idx="25">
                  <c:v>63.959999999999901</c:v>
                </c:pt>
                <c:pt idx="26">
                  <c:v>64.92</c:v>
                </c:pt>
                <c:pt idx="27">
                  <c:v>67.510000000000005</c:v>
                </c:pt>
                <c:pt idx="28">
                  <c:v>65.680000000000007</c:v>
                </c:pt>
                <c:pt idx="29">
                  <c:v>67.459999999999994</c:v>
                </c:pt>
                <c:pt idx="30">
                  <c:v>66.69</c:v>
                </c:pt>
                <c:pt idx="31">
                  <c:v>68.64</c:v>
                </c:pt>
                <c:pt idx="32">
                  <c:v>62.77</c:v>
                </c:pt>
                <c:pt idx="33">
                  <c:v>65.510000000000005</c:v>
                </c:pt>
                <c:pt idx="34">
                  <c:v>65.599999999999994</c:v>
                </c:pt>
                <c:pt idx="35">
                  <c:v>64.89</c:v>
                </c:pt>
                <c:pt idx="36">
                  <c:v>67.2</c:v>
                </c:pt>
                <c:pt idx="37">
                  <c:v>69.040000000000006</c:v>
                </c:pt>
                <c:pt idx="38">
                  <c:v>70.58</c:v>
                </c:pt>
                <c:pt idx="39">
                  <c:v>68.95</c:v>
                </c:pt>
                <c:pt idx="40">
                  <c:v>67.959999999999994</c:v>
                </c:pt>
                <c:pt idx="41">
                  <c:v>67.510000000000005</c:v>
                </c:pt>
                <c:pt idx="42">
                  <c:v>69.23</c:v>
                </c:pt>
                <c:pt idx="43">
                  <c:v>69.540000000000006</c:v>
                </c:pt>
                <c:pt idx="44">
                  <c:v>70.67</c:v>
                </c:pt>
                <c:pt idx="45">
                  <c:v>68.36</c:v>
                </c:pt>
                <c:pt idx="46">
                  <c:v>69.319999999999993</c:v>
                </c:pt>
                <c:pt idx="47">
                  <c:v>69.06</c:v>
                </c:pt>
                <c:pt idx="48">
                  <c:v>70.92</c:v>
                </c:pt>
                <c:pt idx="49">
                  <c:v>69.819999999999993</c:v>
                </c:pt>
                <c:pt idx="50">
                  <c:v>72.08</c:v>
                </c:pt>
                <c:pt idx="51">
                  <c:v>69.23</c:v>
                </c:pt>
                <c:pt idx="52">
                  <c:v>70.16</c:v>
                </c:pt>
                <c:pt idx="53">
                  <c:v>71.569999999999993</c:v>
                </c:pt>
                <c:pt idx="54">
                  <c:v>71.679999999999893</c:v>
                </c:pt>
                <c:pt idx="55">
                  <c:v>71.430000000000007</c:v>
                </c:pt>
                <c:pt idx="56">
                  <c:v>72.53</c:v>
                </c:pt>
                <c:pt idx="57">
                  <c:v>71.679999999999893</c:v>
                </c:pt>
                <c:pt idx="58">
                  <c:v>71.399999999999906</c:v>
                </c:pt>
                <c:pt idx="59">
                  <c:v>72.17</c:v>
                </c:pt>
                <c:pt idx="60">
                  <c:v>71.260000000000005</c:v>
                </c:pt>
                <c:pt idx="61">
                  <c:v>73.8</c:v>
                </c:pt>
                <c:pt idx="62">
                  <c:v>72.59</c:v>
                </c:pt>
                <c:pt idx="63">
                  <c:v>71.849999999999994</c:v>
                </c:pt>
                <c:pt idx="64">
                  <c:v>72.19</c:v>
                </c:pt>
                <c:pt idx="65">
                  <c:v>72.87</c:v>
                </c:pt>
                <c:pt idx="66">
                  <c:v>71.489999999999995</c:v>
                </c:pt>
                <c:pt idx="67">
                  <c:v>71.150000000000006</c:v>
                </c:pt>
                <c:pt idx="68">
                  <c:v>74.05</c:v>
                </c:pt>
                <c:pt idx="69">
                  <c:v>72.44</c:v>
                </c:pt>
                <c:pt idx="70">
                  <c:v>74.28</c:v>
                </c:pt>
                <c:pt idx="71">
                  <c:v>73.709999999999994</c:v>
                </c:pt>
                <c:pt idx="72">
                  <c:v>73.37</c:v>
                </c:pt>
                <c:pt idx="73">
                  <c:v>73.290000000000006</c:v>
                </c:pt>
                <c:pt idx="74">
                  <c:v>72.44</c:v>
                </c:pt>
                <c:pt idx="75">
                  <c:v>74.3</c:v>
                </c:pt>
                <c:pt idx="76">
                  <c:v>74.13</c:v>
                </c:pt>
                <c:pt idx="77">
                  <c:v>70.84</c:v>
                </c:pt>
                <c:pt idx="78">
                  <c:v>73.37</c:v>
                </c:pt>
                <c:pt idx="79">
                  <c:v>73.429999999999893</c:v>
                </c:pt>
                <c:pt idx="80">
                  <c:v>73.709999999999994</c:v>
                </c:pt>
                <c:pt idx="81">
                  <c:v>75.039999999999907</c:v>
                </c:pt>
                <c:pt idx="82">
                  <c:v>75.38</c:v>
                </c:pt>
                <c:pt idx="83">
                  <c:v>76.33</c:v>
                </c:pt>
                <c:pt idx="84">
                  <c:v>77.09</c:v>
                </c:pt>
                <c:pt idx="85">
                  <c:v>75.319999999999993</c:v>
                </c:pt>
                <c:pt idx="86">
                  <c:v>75.38</c:v>
                </c:pt>
                <c:pt idx="87">
                  <c:v>76.25</c:v>
                </c:pt>
                <c:pt idx="88">
                  <c:v>77.33</c:v>
                </c:pt>
                <c:pt idx="89">
                  <c:v>75.819999999999993</c:v>
                </c:pt>
                <c:pt idx="90">
                  <c:v>75.989999999999995</c:v>
                </c:pt>
                <c:pt idx="91">
                  <c:v>73.180000000000007</c:v>
                </c:pt>
                <c:pt idx="92">
                  <c:v>78.44</c:v>
                </c:pt>
                <c:pt idx="93">
                  <c:v>76.33</c:v>
                </c:pt>
                <c:pt idx="94">
                  <c:v>75.97</c:v>
                </c:pt>
                <c:pt idx="95">
                  <c:v>77.259999999999906</c:v>
                </c:pt>
                <c:pt idx="96">
                  <c:v>75.989999999999995</c:v>
                </c:pt>
                <c:pt idx="97">
                  <c:v>75.489999999999995</c:v>
                </c:pt>
                <c:pt idx="98">
                  <c:v>76.5</c:v>
                </c:pt>
                <c:pt idx="99">
                  <c:v>75.66</c:v>
                </c:pt>
                <c:pt idx="100">
                  <c:v>75.319999999999993</c:v>
                </c:pt>
                <c:pt idx="101">
                  <c:v>76.67</c:v>
                </c:pt>
                <c:pt idx="102">
                  <c:v>75.400000000000006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644-5A4B-A6D3-E9127EC393E3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LIFL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Sheet1!$G$2:$G$239</c:f>
              <c:numCache>
                <c:formatCode>General</c:formatCode>
                <c:ptCount val="238"/>
                <c:pt idx="0">
                  <c:v>9.6165972224339605E-2</c:v>
                </c:pt>
                <c:pt idx="1">
                  <c:v>0.21304717737346199</c:v>
                </c:pt>
                <c:pt idx="2">
                  <c:v>0.324109020480986</c:v>
                </c:pt>
                <c:pt idx="3">
                  <c:v>0.42120343631899498</c:v>
                </c:pt>
                <c:pt idx="4">
                  <c:v>0.52886293247035998</c:v>
                </c:pt>
                <c:pt idx="5">
                  <c:v>0.64766331741544703</c:v>
                </c:pt>
                <c:pt idx="6">
                  <c:v>0.73457993717354497</c:v>
                </c:pt>
                <c:pt idx="7">
                  <c:v>0.82368344450136199</c:v>
                </c:pt>
                <c:pt idx="8">
                  <c:v>0.917427716818359</c:v>
                </c:pt>
                <c:pt idx="9">
                  <c:v>1.0314191144377201</c:v>
                </c:pt>
                <c:pt idx="10">
                  <c:v>1.12291642079668</c:v>
                </c:pt>
                <c:pt idx="11">
                  <c:v>1.21438349449501</c:v>
                </c:pt>
                <c:pt idx="12">
                  <c:v>1.3216718182178</c:v>
                </c:pt>
                <c:pt idx="13">
                  <c:v>1.42789013308117</c:v>
                </c:pt>
                <c:pt idx="14">
                  <c:v>1.52764732946579</c:v>
                </c:pt>
                <c:pt idx="15">
                  <c:v>1.6326443960649799</c:v>
                </c:pt>
                <c:pt idx="16">
                  <c:v>1.7065097639976201</c:v>
                </c:pt>
                <c:pt idx="17">
                  <c:v>1.77474113007419</c:v>
                </c:pt>
                <c:pt idx="18">
                  <c:v>1.8480565941886899</c:v>
                </c:pt>
                <c:pt idx="19">
                  <c:v>1.9251220331860699</c:v>
                </c:pt>
                <c:pt idx="20">
                  <c:v>2.0375736769008599</c:v>
                </c:pt>
                <c:pt idx="21">
                  <c:v>2.1561639057933801</c:v>
                </c:pt>
                <c:pt idx="22">
                  <c:v>2.2397478689748098</c:v>
                </c:pt>
                <c:pt idx="23">
                  <c:v>2.3380531586582398</c:v>
                </c:pt>
                <c:pt idx="24">
                  <c:v>2.4088719476041498</c:v>
                </c:pt>
                <c:pt idx="25">
                  <c:v>2.5092710405536902</c:v>
                </c:pt>
                <c:pt idx="26">
                  <c:v>2.6181763996772198</c:v>
                </c:pt>
                <c:pt idx="27">
                  <c:v>2.7257942641295498</c:v>
                </c:pt>
                <c:pt idx="28">
                  <c:v>2.8421835904393702</c:v>
                </c:pt>
                <c:pt idx="29">
                  <c:v>2.9472020227141602</c:v>
                </c:pt>
                <c:pt idx="30">
                  <c:v>3.02400315881455</c:v>
                </c:pt>
                <c:pt idx="31">
                  <c:v>3.1219098450316598</c:v>
                </c:pt>
                <c:pt idx="32">
                  <c:v>3.22334300358991</c:v>
                </c:pt>
                <c:pt idx="33">
                  <c:v>3.3193819132895102</c:v>
                </c:pt>
                <c:pt idx="34">
                  <c:v>3.39376794199497</c:v>
                </c:pt>
                <c:pt idx="35">
                  <c:v>3.5015017095529699</c:v>
                </c:pt>
                <c:pt idx="36">
                  <c:v>3.6041222484796198</c:v>
                </c:pt>
                <c:pt idx="37">
                  <c:v>3.7146112374793199</c:v>
                </c:pt>
                <c:pt idx="38">
                  <c:v>3.8119873536415199</c:v>
                </c:pt>
                <c:pt idx="39">
                  <c:v>3.8907633537622499</c:v>
                </c:pt>
                <c:pt idx="40">
                  <c:v>3.98325974897518</c:v>
                </c:pt>
                <c:pt idx="41">
                  <c:v>4.0705050702258596</c:v>
                </c:pt>
                <c:pt idx="42">
                  <c:v>4.1720046136109099</c:v>
                </c:pt>
                <c:pt idx="43">
                  <c:v>4.2577271498249996</c:v>
                </c:pt>
                <c:pt idx="44">
                  <c:v>4.33731111935138</c:v>
                </c:pt>
                <c:pt idx="45">
                  <c:v>4.4413252397307197</c:v>
                </c:pt>
                <c:pt idx="46">
                  <c:v>4.5261288236567001</c:v>
                </c:pt>
                <c:pt idx="47">
                  <c:v>4.6080773406038</c:v>
                </c:pt>
                <c:pt idx="48">
                  <c:v>4.6913270845505997</c:v>
                </c:pt>
                <c:pt idx="49">
                  <c:v>4.8016870375602503</c:v>
                </c:pt>
                <c:pt idx="50">
                  <c:v>4.9152514020068496</c:v>
                </c:pt>
                <c:pt idx="51">
                  <c:v>5.0289107613406197</c:v>
                </c:pt>
                <c:pt idx="52">
                  <c:v>5.1348119846301197</c:v>
                </c:pt>
                <c:pt idx="53">
                  <c:v>5.2428135862941101</c:v>
                </c:pt>
                <c:pt idx="54">
                  <c:v>5.3547286383589103</c:v>
                </c:pt>
                <c:pt idx="55">
                  <c:v>5.4548626470235897</c:v>
                </c:pt>
                <c:pt idx="56">
                  <c:v>5.55829789586579</c:v>
                </c:pt>
                <c:pt idx="57">
                  <c:v>5.6689076758510897</c:v>
                </c:pt>
                <c:pt idx="58">
                  <c:v>5.7768636751590998</c:v>
                </c:pt>
                <c:pt idx="59">
                  <c:v>5.8839450894296998</c:v>
                </c:pt>
                <c:pt idx="60">
                  <c:v>5.99232811667226</c:v>
                </c:pt>
                <c:pt idx="61">
                  <c:v>6.0967454656352196</c:v>
                </c:pt>
                <c:pt idx="62">
                  <c:v>6.18635036381486</c:v>
                </c:pt>
                <c:pt idx="63">
                  <c:v>6.2809315498096101</c:v>
                </c:pt>
                <c:pt idx="64">
                  <c:v>6.3908276394082302</c:v>
                </c:pt>
                <c:pt idx="65">
                  <c:v>6.4905920485975699</c:v>
                </c:pt>
                <c:pt idx="66">
                  <c:v>6.6057169842512398</c:v>
                </c:pt>
                <c:pt idx="67">
                  <c:v>6.7035246810387399</c:v>
                </c:pt>
                <c:pt idx="68">
                  <c:v>6.8126890714518096</c:v>
                </c:pt>
                <c:pt idx="69">
                  <c:v>6.8955530744191202</c:v>
                </c:pt>
                <c:pt idx="70">
                  <c:v>6.98982129385241</c:v>
                </c:pt>
                <c:pt idx="71">
                  <c:v>7.1047278987351499</c:v>
                </c:pt>
                <c:pt idx="72">
                  <c:v>7.1919383870573199</c:v>
                </c:pt>
                <c:pt idx="73">
                  <c:v>7.2996181299440996</c:v>
                </c:pt>
                <c:pt idx="74">
                  <c:v>7.3729516097904098</c:v>
                </c:pt>
                <c:pt idx="75">
                  <c:v>7.4800495184237796</c:v>
                </c:pt>
                <c:pt idx="76">
                  <c:v>7.5811695768194296</c:v>
                </c:pt>
                <c:pt idx="77">
                  <c:v>7.6974964011796496</c:v>
                </c:pt>
                <c:pt idx="78">
                  <c:v>7.8116331005972004</c:v>
                </c:pt>
                <c:pt idx="79">
                  <c:v>7.9241623563893597</c:v>
                </c:pt>
                <c:pt idx="80">
                  <c:v>8.0203375654832794</c:v>
                </c:pt>
                <c:pt idx="81">
                  <c:v>8.1294915430482408</c:v>
                </c:pt>
                <c:pt idx="82">
                  <c:v>8.2152955584760807</c:v>
                </c:pt>
                <c:pt idx="83">
                  <c:v>8.3179533321024905</c:v>
                </c:pt>
                <c:pt idx="84">
                  <c:v>8.4164397686301005</c:v>
                </c:pt>
                <c:pt idx="85">
                  <c:v>8.5182988790795804</c:v>
                </c:pt>
                <c:pt idx="86">
                  <c:v>8.6112601374890296</c:v>
                </c:pt>
                <c:pt idx="87">
                  <c:v>8.7007339561778796</c:v>
                </c:pt>
                <c:pt idx="88">
                  <c:v>8.8045560043241693</c:v>
                </c:pt>
                <c:pt idx="89">
                  <c:v>8.9131884111261392</c:v>
                </c:pt>
                <c:pt idx="90">
                  <c:v>9.0186148856504307</c:v>
                </c:pt>
                <c:pt idx="91">
                  <c:v>9.13647436495188</c:v>
                </c:pt>
                <c:pt idx="92">
                  <c:v>9.2416685715524398</c:v>
                </c:pt>
                <c:pt idx="93">
                  <c:v>9.3270831577083708</c:v>
                </c:pt>
                <c:pt idx="94">
                  <c:v>9.4353053115191994</c:v>
                </c:pt>
                <c:pt idx="95">
                  <c:v>9.5304178190336994</c:v>
                </c:pt>
                <c:pt idx="96">
                  <c:v>9.6478674960558397</c:v>
                </c:pt>
                <c:pt idx="97">
                  <c:v>9.7318570838724199</c:v>
                </c:pt>
                <c:pt idx="98">
                  <c:v>9.8332314373616896</c:v>
                </c:pt>
                <c:pt idx="99">
                  <c:v>9.9425428981907498</c:v>
                </c:pt>
                <c:pt idx="100">
                  <c:v>10.0608642665273</c:v>
                </c:pt>
                <c:pt idx="101">
                  <c:v>10.1647644231327</c:v>
                </c:pt>
                <c:pt idx="102">
                  <c:v>10.2628410001284</c:v>
                </c:pt>
                <c:pt idx="103">
                  <c:v>10.375466757682799</c:v>
                </c:pt>
                <c:pt idx="104">
                  <c:v>10.4884243523005</c:v>
                </c:pt>
                <c:pt idx="105">
                  <c:v>10.6051634520823</c:v>
                </c:pt>
                <c:pt idx="106">
                  <c:v>10.716045692238399</c:v>
                </c:pt>
                <c:pt idx="107">
                  <c:v>10.799859169479401</c:v>
                </c:pt>
                <c:pt idx="108">
                  <c:v>10.918790051991101</c:v>
                </c:pt>
                <c:pt idx="109">
                  <c:v>11.0360162435475</c:v>
                </c:pt>
                <c:pt idx="110">
                  <c:v>11.136469032067</c:v>
                </c:pt>
                <c:pt idx="111">
                  <c:v>11.2452941251401</c:v>
                </c:pt>
                <c:pt idx="112">
                  <c:v>11.359697578739301</c:v>
                </c:pt>
                <c:pt idx="113">
                  <c:v>11.476528975465</c:v>
                </c:pt>
                <c:pt idx="114">
                  <c:v>11.587462896903</c:v>
                </c:pt>
                <c:pt idx="115">
                  <c:v>11.6681838751818</c:v>
                </c:pt>
                <c:pt idx="116">
                  <c:v>11.7466746911416</c:v>
                </c:pt>
                <c:pt idx="117">
                  <c:v>11.844127976964</c:v>
                </c:pt>
                <c:pt idx="118">
                  <c:v>11.945434711777899</c:v>
                </c:pt>
                <c:pt idx="119">
                  <c:v>12.040289720735201</c:v>
                </c:pt>
                <c:pt idx="120">
                  <c:v>12.152071518823499</c:v>
                </c:pt>
                <c:pt idx="121">
                  <c:v>12.2643024340012</c:v>
                </c:pt>
                <c:pt idx="122">
                  <c:v>12.363240938158301</c:v>
                </c:pt>
                <c:pt idx="123">
                  <c:v>12.473359424983601</c:v>
                </c:pt>
                <c:pt idx="124">
                  <c:v>12.5616590859394</c:v>
                </c:pt>
                <c:pt idx="125">
                  <c:v>12.6794723920948</c:v>
                </c:pt>
                <c:pt idx="126">
                  <c:v>12.770666313284099</c:v>
                </c:pt>
                <c:pt idx="127">
                  <c:v>12.856571944787101</c:v>
                </c:pt>
                <c:pt idx="128">
                  <c:v>12.954738786735501</c:v>
                </c:pt>
                <c:pt idx="129">
                  <c:v>13.070000688138499</c:v>
                </c:pt>
                <c:pt idx="130">
                  <c:v>13.176707498252</c:v>
                </c:pt>
                <c:pt idx="131">
                  <c:v>13.286431589194301</c:v>
                </c:pt>
                <c:pt idx="132">
                  <c:v>13.400350609235799</c:v>
                </c:pt>
                <c:pt idx="133">
                  <c:v>13.4986840565678</c:v>
                </c:pt>
                <c:pt idx="134">
                  <c:v>13.6167260274251</c:v>
                </c:pt>
                <c:pt idx="135">
                  <c:v>13.7355430467875</c:v>
                </c:pt>
                <c:pt idx="136">
                  <c:v>13.839945214207599</c:v>
                </c:pt>
                <c:pt idx="137">
                  <c:v>13.9517231587096</c:v>
                </c:pt>
                <c:pt idx="138">
                  <c:v>14.0667094277145</c:v>
                </c:pt>
                <c:pt idx="139">
                  <c:v>14.173181060843399</c:v>
                </c:pt>
                <c:pt idx="140">
                  <c:v>14.257193077434399</c:v>
                </c:pt>
                <c:pt idx="141">
                  <c:v>14.365933674012</c:v>
                </c:pt>
                <c:pt idx="142">
                  <c:v>14.4672284970093</c:v>
                </c:pt>
                <c:pt idx="143">
                  <c:v>14.582229210959101</c:v>
                </c:pt>
                <c:pt idx="144">
                  <c:v>14.671555407139</c:v>
                </c:pt>
                <c:pt idx="145">
                  <c:v>14.741690713921001</c:v>
                </c:pt>
                <c:pt idx="146">
                  <c:v>14.829116571136</c:v>
                </c:pt>
                <c:pt idx="147">
                  <c:v>14.916013924018101</c:v>
                </c:pt>
                <c:pt idx="148">
                  <c:v>15.0142765633443</c:v>
                </c:pt>
                <c:pt idx="149">
                  <c:v>15.103514836055901</c:v>
                </c:pt>
                <c:pt idx="150">
                  <c:v>15.199465705289001</c:v>
                </c:pt>
                <c:pt idx="151">
                  <c:v>15.305845326242499</c:v>
                </c:pt>
                <c:pt idx="152">
                  <c:v>15.3916620280787</c:v>
                </c:pt>
                <c:pt idx="153">
                  <c:v>15.4941153691609</c:v>
                </c:pt>
                <c:pt idx="154">
                  <c:v>15.591078223673399</c:v>
                </c:pt>
                <c:pt idx="155">
                  <c:v>15.659098744629601</c:v>
                </c:pt>
                <c:pt idx="156">
                  <c:v>15.7684255818629</c:v>
                </c:pt>
                <c:pt idx="157">
                  <c:v>15.871541836040899</c:v>
                </c:pt>
                <c:pt idx="158">
                  <c:v>15.9841653666252</c:v>
                </c:pt>
                <c:pt idx="159">
                  <c:v>16.099834273595899</c:v>
                </c:pt>
                <c:pt idx="160">
                  <c:v>16.176055634490801</c:v>
                </c:pt>
                <c:pt idx="161">
                  <c:v>16.2866999506127</c:v>
                </c:pt>
                <c:pt idx="162">
                  <c:v>16.388140576152701</c:v>
                </c:pt>
                <c:pt idx="163">
                  <c:v>16.503732761851399</c:v>
                </c:pt>
                <c:pt idx="164">
                  <c:v>16.5865919554554</c:v>
                </c:pt>
                <c:pt idx="165">
                  <c:v>16.701130274009799</c:v>
                </c:pt>
                <c:pt idx="166">
                  <c:v>16.801346273579298</c:v>
                </c:pt>
                <c:pt idx="167">
                  <c:v>16.8822584233959</c:v>
                </c:pt>
                <c:pt idx="168">
                  <c:v>16.983815045661999</c:v>
                </c:pt>
                <c:pt idx="169">
                  <c:v>17.0994919448245</c:v>
                </c:pt>
                <c:pt idx="170">
                  <c:v>17.178563054009299</c:v>
                </c:pt>
                <c:pt idx="171">
                  <c:v>17.276577275602101</c:v>
                </c:pt>
                <c:pt idx="172">
                  <c:v>17.356310441836801</c:v>
                </c:pt>
                <c:pt idx="173">
                  <c:v>17.425097594438999</c:v>
                </c:pt>
                <c:pt idx="174">
                  <c:v>17.539271723688501</c:v>
                </c:pt>
                <c:pt idx="175">
                  <c:v>17.644255021176502</c:v>
                </c:pt>
                <c:pt idx="176">
                  <c:v>17.7499708975629</c:v>
                </c:pt>
                <c:pt idx="177">
                  <c:v>17.866294363196399</c:v>
                </c:pt>
                <c:pt idx="178">
                  <c:v>17.946494770465701</c:v>
                </c:pt>
                <c:pt idx="179">
                  <c:v>18.064108870523999</c:v>
                </c:pt>
                <c:pt idx="180">
                  <c:v>18.176004976089899</c:v>
                </c:pt>
                <c:pt idx="181">
                  <c:v>18.2909057797876</c:v>
                </c:pt>
                <c:pt idx="182">
                  <c:v>18.404731500141999</c:v>
                </c:pt>
                <c:pt idx="183">
                  <c:v>18.503412672114099</c:v>
                </c:pt>
                <c:pt idx="184">
                  <c:v>18.575955114056601</c:v>
                </c:pt>
                <c:pt idx="185">
                  <c:v>18.695053938300902</c:v>
                </c:pt>
                <c:pt idx="186">
                  <c:v>18.802976055859599</c:v>
                </c:pt>
                <c:pt idx="187">
                  <c:v>18.9135412610628</c:v>
                </c:pt>
                <c:pt idx="188">
                  <c:v>19.0235806623289</c:v>
                </c:pt>
                <c:pt idx="189">
                  <c:v>19.117809251513499</c:v>
                </c:pt>
                <c:pt idx="190">
                  <c:v>19.226553240439198</c:v>
                </c:pt>
                <c:pt idx="191">
                  <c:v>19.327646194693301</c:v>
                </c:pt>
                <c:pt idx="192">
                  <c:v>19.418004914237802</c:v>
                </c:pt>
                <c:pt idx="193">
                  <c:v>19.521044441886001</c:v>
                </c:pt>
                <c:pt idx="194">
                  <c:v>19.622826962592899</c:v>
                </c:pt>
                <c:pt idx="195">
                  <c:v>19.717215187174801</c:v>
                </c:pt>
                <c:pt idx="196">
                  <c:v>19.828995427349099</c:v>
                </c:pt>
                <c:pt idx="197">
                  <c:v>19.945596874606501</c:v>
                </c:pt>
                <c:pt idx="198">
                  <c:v>20.052297114164801</c:v>
                </c:pt>
                <c:pt idx="199">
                  <c:v>20.124840345913</c:v>
                </c:pt>
                <c:pt idx="200">
                  <c:v>20.229589576166202</c:v>
                </c:pt>
                <c:pt idx="201">
                  <c:v>20.337441010067899</c:v>
                </c:pt>
                <c:pt idx="202">
                  <c:v>20.4512752449738</c:v>
                </c:pt>
                <c:pt idx="203">
                  <c:v>20.545738361068601</c:v>
                </c:pt>
                <c:pt idx="204">
                  <c:v>20.636533225131199</c:v>
                </c:pt>
                <c:pt idx="205">
                  <c:v>20.734324016387902</c:v>
                </c:pt>
                <c:pt idx="206">
                  <c:v>20.820532745914399</c:v>
                </c:pt>
                <c:pt idx="207">
                  <c:v>20.933253855419899</c:v>
                </c:pt>
                <c:pt idx="208">
                  <c:v>21.0064757501722</c:v>
                </c:pt>
                <c:pt idx="209">
                  <c:v>21.111976311906599</c:v>
                </c:pt>
                <c:pt idx="210">
                  <c:v>21.226347391471599</c:v>
                </c:pt>
                <c:pt idx="211">
                  <c:v>21.3004139291372</c:v>
                </c:pt>
                <c:pt idx="212">
                  <c:v>21.386885589650099</c:v>
                </c:pt>
                <c:pt idx="213">
                  <c:v>21.5058301979265</c:v>
                </c:pt>
                <c:pt idx="214">
                  <c:v>21.600498346416799</c:v>
                </c:pt>
                <c:pt idx="215">
                  <c:v>21.712860866592699</c:v>
                </c:pt>
                <c:pt idx="216">
                  <c:v>21.7862985769891</c:v>
                </c:pt>
                <c:pt idx="217">
                  <c:v>21.888049235096702</c:v>
                </c:pt>
                <c:pt idx="218">
                  <c:v>21.963610710604801</c:v>
                </c:pt>
                <c:pt idx="219">
                  <c:v>22.055026471403799</c:v>
                </c:pt>
                <c:pt idx="220">
                  <c:v>22.126423984161399</c:v>
                </c:pt>
                <c:pt idx="221">
                  <c:v>22.2359237951149</c:v>
                </c:pt>
                <c:pt idx="222">
                  <c:v>22.3371522111647</c:v>
                </c:pt>
                <c:pt idx="223">
                  <c:v>22.4339502826695</c:v>
                </c:pt>
                <c:pt idx="224">
                  <c:v>22.533781085026099</c:v>
                </c:pt>
                <c:pt idx="225">
                  <c:v>22.6433092545074</c:v>
                </c:pt>
                <c:pt idx="226">
                  <c:v>22.735459989708499</c:v>
                </c:pt>
                <c:pt idx="227">
                  <c:v>22.821251865867399</c:v>
                </c:pt>
                <c:pt idx="228">
                  <c:v>22.8966733483207</c:v>
                </c:pt>
                <c:pt idx="229">
                  <c:v>23.005312351629598</c:v>
                </c:pt>
                <c:pt idx="230">
                  <c:v>23.1143130206571</c:v>
                </c:pt>
                <c:pt idx="231">
                  <c:v>23.2053813916507</c:v>
                </c:pt>
                <c:pt idx="232">
                  <c:v>23.309027176110099</c:v>
                </c:pt>
                <c:pt idx="233">
                  <c:v>23.427345188157201</c:v>
                </c:pt>
                <c:pt idx="234">
                  <c:v>23.5293531584603</c:v>
                </c:pt>
                <c:pt idx="235">
                  <c:v>23.641660670377199</c:v>
                </c:pt>
                <c:pt idx="236">
                  <c:v>23.7383902041779</c:v>
                </c:pt>
                <c:pt idx="237">
                  <c:v>23.843422810878401</c:v>
                </c:pt>
              </c:numCache>
            </c:numRef>
          </c:xVal>
          <c:yVal>
            <c:numRef>
              <c:f>Sheet1!$H$2:$H$239</c:f>
              <c:numCache>
                <c:formatCode>General</c:formatCode>
                <c:ptCount val="238"/>
                <c:pt idx="0">
                  <c:v>5.33</c:v>
                </c:pt>
                <c:pt idx="1">
                  <c:v>9.64</c:v>
                </c:pt>
                <c:pt idx="2">
                  <c:v>6.26</c:v>
                </c:pt>
                <c:pt idx="3">
                  <c:v>7.7799999999999896</c:v>
                </c:pt>
                <c:pt idx="4">
                  <c:v>11.07</c:v>
                </c:pt>
                <c:pt idx="5">
                  <c:v>14.71</c:v>
                </c:pt>
                <c:pt idx="6">
                  <c:v>25.53</c:v>
                </c:pt>
                <c:pt idx="7">
                  <c:v>34.520000000000003</c:v>
                </c:pt>
                <c:pt idx="8">
                  <c:v>42.64</c:v>
                </c:pt>
                <c:pt idx="9">
                  <c:v>44.42</c:v>
                </c:pt>
                <c:pt idx="10">
                  <c:v>52.449999999999903</c:v>
                </c:pt>
                <c:pt idx="11">
                  <c:v>53.38</c:v>
                </c:pt>
                <c:pt idx="12">
                  <c:v>53.09</c:v>
                </c:pt>
                <c:pt idx="13">
                  <c:v>55.58</c:v>
                </c:pt>
                <c:pt idx="14">
                  <c:v>57.82</c:v>
                </c:pt>
                <c:pt idx="15">
                  <c:v>59.51</c:v>
                </c:pt>
                <c:pt idx="16">
                  <c:v>59.76</c:v>
                </c:pt>
                <c:pt idx="17">
                  <c:v>58.58</c:v>
                </c:pt>
                <c:pt idx="18">
                  <c:v>60.78</c:v>
                </c:pt>
                <c:pt idx="19">
                  <c:v>61.029999999999902</c:v>
                </c:pt>
                <c:pt idx="20">
                  <c:v>60.86</c:v>
                </c:pt>
                <c:pt idx="21">
                  <c:v>59.98</c:v>
                </c:pt>
                <c:pt idx="22">
                  <c:v>63.4</c:v>
                </c:pt>
                <c:pt idx="23">
                  <c:v>61</c:v>
                </c:pt>
                <c:pt idx="24">
                  <c:v>65.569999999999993</c:v>
                </c:pt>
                <c:pt idx="25">
                  <c:v>64.92</c:v>
                </c:pt>
                <c:pt idx="26">
                  <c:v>66.58</c:v>
                </c:pt>
                <c:pt idx="27">
                  <c:v>65.739999999999995</c:v>
                </c:pt>
                <c:pt idx="28">
                  <c:v>64.67</c:v>
                </c:pt>
                <c:pt idx="29">
                  <c:v>66.78</c:v>
                </c:pt>
                <c:pt idx="30">
                  <c:v>66.069999999999993</c:v>
                </c:pt>
                <c:pt idx="31">
                  <c:v>66.02</c:v>
                </c:pt>
                <c:pt idx="32">
                  <c:v>67.010000000000005</c:v>
                </c:pt>
                <c:pt idx="33">
                  <c:v>62.86</c:v>
                </c:pt>
                <c:pt idx="34">
                  <c:v>67.709999999999994</c:v>
                </c:pt>
                <c:pt idx="35">
                  <c:v>68.36</c:v>
                </c:pt>
                <c:pt idx="36">
                  <c:v>67.459999999999994</c:v>
                </c:pt>
                <c:pt idx="37">
                  <c:v>69.040000000000006</c:v>
                </c:pt>
                <c:pt idx="38">
                  <c:v>69.06</c:v>
                </c:pt>
                <c:pt idx="39">
                  <c:v>69.37</c:v>
                </c:pt>
                <c:pt idx="40">
                  <c:v>69.97</c:v>
                </c:pt>
                <c:pt idx="41">
                  <c:v>69.040000000000006</c:v>
                </c:pt>
                <c:pt idx="42">
                  <c:v>67.88</c:v>
                </c:pt>
                <c:pt idx="43">
                  <c:v>68.7</c:v>
                </c:pt>
                <c:pt idx="44">
                  <c:v>69.650000000000006</c:v>
                </c:pt>
                <c:pt idx="45">
                  <c:v>68.3</c:v>
                </c:pt>
                <c:pt idx="46">
                  <c:v>71.509999999999906</c:v>
                </c:pt>
                <c:pt idx="47">
                  <c:v>72.02</c:v>
                </c:pt>
                <c:pt idx="48">
                  <c:v>70.58</c:v>
                </c:pt>
                <c:pt idx="49">
                  <c:v>71.77</c:v>
                </c:pt>
                <c:pt idx="50">
                  <c:v>72.61</c:v>
                </c:pt>
                <c:pt idx="51">
                  <c:v>73.290000000000006</c:v>
                </c:pt>
                <c:pt idx="52">
                  <c:v>70.05</c:v>
                </c:pt>
                <c:pt idx="53">
                  <c:v>70.5</c:v>
                </c:pt>
                <c:pt idx="54">
                  <c:v>71.849999999999994</c:v>
                </c:pt>
                <c:pt idx="55">
                  <c:v>73.63</c:v>
                </c:pt>
                <c:pt idx="56">
                  <c:v>72.84</c:v>
                </c:pt>
                <c:pt idx="57">
                  <c:v>71.34</c:v>
                </c:pt>
                <c:pt idx="58">
                  <c:v>73.03</c:v>
                </c:pt>
                <c:pt idx="59">
                  <c:v>70.14</c:v>
                </c:pt>
                <c:pt idx="60">
                  <c:v>73.03</c:v>
                </c:pt>
                <c:pt idx="61">
                  <c:v>71.09</c:v>
                </c:pt>
                <c:pt idx="62">
                  <c:v>73.2</c:v>
                </c:pt>
                <c:pt idx="63">
                  <c:v>73.37</c:v>
                </c:pt>
                <c:pt idx="64">
                  <c:v>72.44</c:v>
                </c:pt>
                <c:pt idx="65">
                  <c:v>75.229999999999905</c:v>
                </c:pt>
                <c:pt idx="66">
                  <c:v>71.77</c:v>
                </c:pt>
                <c:pt idx="67">
                  <c:v>72.7</c:v>
                </c:pt>
                <c:pt idx="68">
                  <c:v>74.89</c:v>
                </c:pt>
                <c:pt idx="69">
                  <c:v>75.489999999999995</c:v>
                </c:pt>
                <c:pt idx="70">
                  <c:v>74.47</c:v>
                </c:pt>
                <c:pt idx="71">
                  <c:v>71.66</c:v>
                </c:pt>
                <c:pt idx="72">
                  <c:v>75.489999999999995</c:v>
                </c:pt>
                <c:pt idx="73">
                  <c:v>74.39</c:v>
                </c:pt>
                <c:pt idx="74">
                  <c:v>74.98</c:v>
                </c:pt>
                <c:pt idx="75">
                  <c:v>75.739999999999995</c:v>
                </c:pt>
                <c:pt idx="76">
                  <c:v>73.77</c:v>
                </c:pt>
                <c:pt idx="77">
                  <c:v>74.81</c:v>
                </c:pt>
                <c:pt idx="78">
                  <c:v>74.3</c:v>
                </c:pt>
                <c:pt idx="79">
                  <c:v>75.47</c:v>
                </c:pt>
                <c:pt idx="80">
                  <c:v>75.739999999999995</c:v>
                </c:pt>
                <c:pt idx="81">
                  <c:v>75.8</c:v>
                </c:pt>
                <c:pt idx="82">
                  <c:v>74.790000000000006</c:v>
                </c:pt>
                <c:pt idx="83">
                  <c:v>74.62</c:v>
                </c:pt>
                <c:pt idx="84">
                  <c:v>73.8</c:v>
                </c:pt>
                <c:pt idx="85">
                  <c:v>74.13</c:v>
                </c:pt>
                <c:pt idx="86">
                  <c:v>75.319999999999993</c:v>
                </c:pt>
                <c:pt idx="87">
                  <c:v>76.42</c:v>
                </c:pt>
                <c:pt idx="88">
                  <c:v>74.39</c:v>
                </c:pt>
                <c:pt idx="89">
                  <c:v>76.92</c:v>
                </c:pt>
                <c:pt idx="90">
                  <c:v>76.400000000000006</c:v>
                </c:pt>
                <c:pt idx="91">
                  <c:v>74.3</c:v>
                </c:pt>
                <c:pt idx="92">
                  <c:v>73.959999999999994</c:v>
                </c:pt>
                <c:pt idx="93">
                  <c:v>73.52</c:v>
                </c:pt>
                <c:pt idx="94">
                  <c:v>73.119999999999905</c:v>
                </c:pt>
                <c:pt idx="95">
                  <c:v>74.56</c:v>
                </c:pt>
                <c:pt idx="96">
                  <c:v>72.36</c:v>
                </c:pt>
                <c:pt idx="97">
                  <c:v>74.790000000000006</c:v>
                </c:pt>
                <c:pt idx="98">
                  <c:v>76.67</c:v>
                </c:pt>
                <c:pt idx="99">
                  <c:v>76.75</c:v>
                </c:pt>
                <c:pt idx="100">
                  <c:v>75.89</c:v>
                </c:pt>
                <c:pt idx="101">
                  <c:v>73.37</c:v>
                </c:pt>
                <c:pt idx="102">
                  <c:v>75.489999999999995</c:v>
                </c:pt>
                <c:pt idx="103">
                  <c:v>74.05</c:v>
                </c:pt>
                <c:pt idx="104">
                  <c:v>77.429999999999893</c:v>
                </c:pt>
                <c:pt idx="105">
                  <c:v>78.95</c:v>
                </c:pt>
                <c:pt idx="106">
                  <c:v>78.19</c:v>
                </c:pt>
                <c:pt idx="107">
                  <c:v>75.569999999999993</c:v>
                </c:pt>
                <c:pt idx="108">
                  <c:v>74.47</c:v>
                </c:pt>
                <c:pt idx="109">
                  <c:v>77.83</c:v>
                </c:pt>
                <c:pt idx="110">
                  <c:v>75.89</c:v>
                </c:pt>
                <c:pt idx="111">
                  <c:v>77.33</c:v>
                </c:pt>
                <c:pt idx="112">
                  <c:v>74.64</c:v>
                </c:pt>
                <c:pt idx="113">
                  <c:v>76.75</c:v>
                </c:pt>
                <c:pt idx="114">
                  <c:v>77.16</c:v>
                </c:pt>
                <c:pt idx="115">
                  <c:v>75.47</c:v>
                </c:pt>
                <c:pt idx="116">
                  <c:v>77.77</c:v>
                </c:pt>
                <c:pt idx="117">
                  <c:v>77.349999999999994</c:v>
                </c:pt>
                <c:pt idx="118">
                  <c:v>75.229999999999905</c:v>
                </c:pt>
                <c:pt idx="119">
                  <c:v>76.31</c:v>
                </c:pt>
                <c:pt idx="120">
                  <c:v>77.429999999999893</c:v>
                </c:pt>
                <c:pt idx="121">
                  <c:v>75.989999999999995</c:v>
                </c:pt>
                <c:pt idx="122">
                  <c:v>77.41</c:v>
                </c:pt>
                <c:pt idx="123">
                  <c:v>77.180000000000007</c:v>
                </c:pt>
                <c:pt idx="124">
                  <c:v>75.989999999999995</c:v>
                </c:pt>
                <c:pt idx="125">
                  <c:v>76.5</c:v>
                </c:pt>
                <c:pt idx="126">
                  <c:v>76.900000000000006</c:v>
                </c:pt>
                <c:pt idx="127">
                  <c:v>77.77</c:v>
                </c:pt>
                <c:pt idx="128">
                  <c:v>76.400000000000006</c:v>
                </c:pt>
                <c:pt idx="129">
                  <c:v>78.510000000000005</c:v>
                </c:pt>
                <c:pt idx="130">
                  <c:v>74.729999999999905</c:v>
                </c:pt>
                <c:pt idx="131">
                  <c:v>74.64</c:v>
                </c:pt>
                <c:pt idx="132">
                  <c:v>79.369999999999905</c:v>
                </c:pt>
                <c:pt idx="133">
                  <c:v>78.44</c:v>
                </c:pt>
                <c:pt idx="134">
                  <c:v>76.649999999999906</c:v>
                </c:pt>
                <c:pt idx="135">
                  <c:v>77.66</c:v>
                </c:pt>
                <c:pt idx="136">
                  <c:v>77.58</c:v>
                </c:pt>
                <c:pt idx="137">
                  <c:v>78.259999999999906</c:v>
                </c:pt>
                <c:pt idx="138">
                  <c:v>79.63</c:v>
                </c:pt>
                <c:pt idx="139">
                  <c:v>78.17</c:v>
                </c:pt>
                <c:pt idx="140">
                  <c:v>77.599999999999994</c:v>
                </c:pt>
                <c:pt idx="141">
                  <c:v>78.61</c:v>
                </c:pt>
                <c:pt idx="142">
                  <c:v>77.92</c:v>
                </c:pt>
                <c:pt idx="143">
                  <c:v>78.34</c:v>
                </c:pt>
                <c:pt idx="144">
                  <c:v>79.8</c:v>
                </c:pt>
                <c:pt idx="145">
                  <c:v>79.099999999999994</c:v>
                </c:pt>
                <c:pt idx="146">
                  <c:v>77.680000000000007</c:v>
                </c:pt>
                <c:pt idx="147">
                  <c:v>76.819999999999993</c:v>
                </c:pt>
                <c:pt idx="148">
                  <c:v>77.09</c:v>
                </c:pt>
                <c:pt idx="149">
                  <c:v>78.36</c:v>
                </c:pt>
                <c:pt idx="150">
                  <c:v>77.069999999999993</c:v>
                </c:pt>
                <c:pt idx="151">
                  <c:v>79.709999999999994</c:v>
                </c:pt>
                <c:pt idx="152">
                  <c:v>78.19</c:v>
                </c:pt>
                <c:pt idx="153">
                  <c:v>77.58</c:v>
                </c:pt>
                <c:pt idx="154">
                  <c:v>75.569999999999993</c:v>
                </c:pt>
                <c:pt idx="155">
                  <c:v>78.36</c:v>
                </c:pt>
                <c:pt idx="156">
                  <c:v>78.430000000000007</c:v>
                </c:pt>
                <c:pt idx="157">
                  <c:v>78.44</c:v>
                </c:pt>
                <c:pt idx="158">
                  <c:v>78.11</c:v>
                </c:pt>
                <c:pt idx="159">
                  <c:v>78.510000000000005</c:v>
                </c:pt>
                <c:pt idx="160">
                  <c:v>76.92</c:v>
                </c:pt>
                <c:pt idx="161">
                  <c:v>79.290000000000006</c:v>
                </c:pt>
                <c:pt idx="162">
                  <c:v>77.429999999999893</c:v>
                </c:pt>
                <c:pt idx="163">
                  <c:v>75.47</c:v>
                </c:pt>
                <c:pt idx="164">
                  <c:v>79.27</c:v>
                </c:pt>
                <c:pt idx="165">
                  <c:v>76.31</c:v>
                </c:pt>
                <c:pt idx="166">
                  <c:v>79.27</c:v>
                </c:pt>
                <c:pt idx="167">
                  <c:v>75.819999999999993</c:v>
                </c:pt>
                <c:pt idx="168">
                  <c:v>76.73</c:v>
                </c:pt>
                <c:pt idx="169">
                  <c:v>78.11</c:v>
                </c:pt>
                <c:pt idx="170">
                  <c:v>77.77</c:v>
                </c:pt>
                <c:pt idx="171">
                  <c:v>79.540000000000006</c:v>
                </c:pt>
                <c:pt idx="172">
                  <c:v>78.7</c:v>
                </c:pt>
                <c:pt idx="173">
                  <c:v>79.86</c:v>
                </c:pt>
                <c:pt idx="174">
                  <c:v>79.540000000000006</c:v>
                </c:pt>
                <c:pt idx="175">
                  <c:v>77.349999999999994</c:v>
                </c:pt>
                <c:pt idx="176">
                  <c:v>76.819999999999993</c:v>
                </c:pt>
                <c:pt idx="177">
                  <c:v>78.680000000000007</c:v>
                </c:pt>
                <c:pt idx="178">
                  <c:v>78.61</c:v>
                </c:pt>
                <c:pt idx="179">
                  <c:v>78</c:v>
                </c:pt>
                <c:pt idx="180">
                  <c:v>78.53</c:v>
                </c:pt>
                <c:pt idx="181">
                  <c:v>79.88</c:v>
                </c:pt>
                <c:pt idx="182">
                  <c:v>77.239999999999995</c:v>
                </c:pt>
                <c:pt idx="183">
                  <c:v>76.92</c:v>
                </c:pt>
                <c:pt idx="184">
                  <c:v>78.44</c:v>
                </c:pt>
                <c:pt idx="185">
                  <c:v>79.27</c:v>
                </c:pt>
                <c:pt idx="186">
                  <c:v>78.53</c:v>
                </c:pt>
                <c:pt idx="187">
                  <c:v>79.039999999999907</c:v>
                </c:pt>
                <c:pt idx="188">
                  <c:v>78.02</c:v>
                </c:pt>
                <c:pt idx="189">
                  <c:v>80.39</c:v>
                </c:pt>
                <c:pt idx="190">
                  <c:v>78.28</c:v>
                </c:pt>
                <c:pt idx="191">
                  <c:v>78.02</c:v>
                </c:pt>
                <c:pt idx="192">
                  <c:v>78.11</c:v>
                </c:pt>
                <c:pt idx="193">
                  <c:v>78.869999999999905</c:v>
                </c:pt>
                <c:pt idx="194">
                  <c:v>75.209999999999994</c:v>
                </c:pt>
                <c:pt idx="195">
                  <c:v>78.7</c:v>
                </c:pt>
                <c:pt idx="196">
                  <c:v>77.429999999999893</c:v>
                </c:pt>
                <c:pt idx="197">
                  <c:v>79.78</c:v>
                </c:pt>
                <c:pt idx="198">
                  <c:v>79.8</c:v>
                </c:pt>
                <c:pt idx="199">
                  <c:v>78.759999999999906</c:v>
                </c:pt>
                <c:pt idx="200">
                  <c:v>80.64</c:v>
                </c:pt>
                <c:pt idx="201">
                  <c:v>77.010000000000005</c:v>
                </c:pt>
                <c:pt idx="202">
                  <c:v>78.759999999999906</c:v>
                </c:pt>
                <c:pt idx="203">
                  <c:v>77.77</c:v>
                </c:pt>
                <c:pt idx="204">
                  <c:v>80.81</c:v>
                </c:pt>
                <c:pt idx="205">
                  <c:v>78.02</c:v>
                </c:pt>
                <c:pt idx="206">
                  <c:v>79.290000000000006</c:v>
                </c:pt>
                <c:pt idx="207">
                  <c:v>78.02</c:v>
                </c:pt>
                <c:pt idx="208">
                  <c:v>80.03</c:v>
                </c:pt>
                <c:pt idx="209">
                  <c:v>80.88</c:v>
                </c:pt>
                <c:pt idx="210">
                  <c:v>79.63</c:v>
                </c:pt>
                <c:pt idx="211">
                  <c:v>77.77</c:v>
                </c:pt>
                <c:pt idx="212">
                  <c:v>78.17</c:v>
                </c:pt>
                <c:pt idx="213">
                  <c:v>80.2</c:v>
                </c:pt>
                <c:pt idx="214">
                  <c:v>80.56</c:v>
                </c:pt>
                <c:pt idx="215">
                  <c:v>79.540000000000006</c:v>
                </c:pt>
                <c:pt idx="216">
                  <c:v>79.61</c:v>
                </c:pt>
                <c:pt idx="217">
                  <c:v>77.849999999999994</c:v>
                </c:pt>
                <c:pt idx="218">
                  <c:v>80.22</c:v>
                </c:pt>
                <c:pt idx="219">
                  <c:v>79.02</c:v>
                </c:pt>
                <c:pt idx="220">
                  <c:v>78.869999999999905</c:v>
                </c:pt>
                <c:pt idx="221">
                  <c:v>79.7</c:v>
                </c:pt>
                <c:pt idx="222">
                  <c:v>77.680000000000007</c:v>
                </c:pt>
                <c:pt idx="223">
                  <c:v>79.369999999999905</c:v>
                </c:pt>
                <c:pt idx="224">
                  <c:v>77.510000000000005</c:v>
                </c:pt>
                <c:pt idx="225">
                  <c:v>80.979999999999905</c:v>
                </c:pt>
                <c:pt idx="226">
                  <c:v>79.459999999999994</c:v>
                </c:pt>
                <c:pt idx="227">
                  <c:v>79.97</c:v>
                </c:pt>
                <c:pt idx="228">
                  <c:v>79.540000000000006</c:v>
                </c:pt>
                <c:pt idx="229">
                  <c:v>77.680000000000007</c:v>
                </c:pt>
                <c:pt idx="230">
                  <c:v>79.7</c:v>
                </c:pt>
                <c:pt idx="231">
                  <c:v>81.399999999999906</c:v>
                </c:pt>
                <c:pt idx="232">
                  <c:v>79.27</c:v>
                </c:pt>
                <c:pt idx="233">
                  <c:v>80.03</c:v>
                </c:pt>
                <c:pt idx="234">
                  <c:v>79.459999999999994</c:v>
                </c:pt>
                <c:pt idx="235">
                  <c:v>80.14</c:v>
                </c:pt>
                <c:pt idx="236">
                  <c:v>78.95</c:v>
                </c:pt>
                <c:pt idx="237">
                  <c:v>80.63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644-5A4B-A6D3-E9127EC3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543087"/>
        <c:axId val="1811058463"/>
      </c:scatterChart>
      <c:valAx>
        <c:axId val="2110543087"/>
        <c:scaling>
          <c:orientation val="minMax"/>
          <c:max val="55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Wall-clock time (hours)</a:t>
                </a:r>
              </a:p>
            </c:rich>
          </c:tx>
          <c:layout>
            <c:manualLayout>
              <c:xMode val="edge"/>
              <c:yMode val="edge"/>
              <c:x val="0.60865374245415493"/>
              <c:y val="0.79667043680348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58463"/>
        <c:crosses val="autoZero"/>
        <c:crossBetween val="midCat"/>
      </c:valAx>
      <c:valAx>
        <c:axId val="181105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Accuracy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54308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128" b="1" i="0" u="none" strike="noStrike" kern="1200" spc="100" baseline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Time-to-accuracy</a:t>
            </a:r>
          </a:p>
        </c:rich>
      </c:tx>
      <c:layout>
        <c:manualLayout>
          <c:xMode val="edge"/>
          <c:yMode val="edge"/>
          <c:x val="0.29553323788307173"/>
          <c:y val="3.3508960744648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04662245631083"/>
          <c:y val="0.15840530064265965"/>
          <c:w val="0.81118029244995327"/>
          <c:h val="0.651811555103375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Serverful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Sheet1!$A$2:$A$239</c:f>
              <c:numCache>
                <c:formatCode>General</c:formatCode>
                <c:ptCount val="238"/>
                <c:pt idx="0">
                  <c:v>0</c:v>
                </c:pt>
                <c:pt idx="1">
                  <c:v>2.7397321926222899E-2</c:v>
                </c:pt>
                <c:pt idx="2">
                  <c:v>5.7278725306192997E-2</c:v>
                </c:pt>
                <c:pt idx="3">
                  <c:v>8.7078376611073802E-2</c:v>
                </c:pt>
                <c:pt idx="4">
                  <c:v>0.114006056785583</c:v>
                </c:pt>
                <c:pt idx="5">
                  <c:v>0.142917596565352</c:v>
                </c:pt>
                <c:pt idx="6">
                  <c:v>0.170750874347156</c:v>
                </c:pt>
                <c:pt idx="7">
                  <c:v>0.20145571231841999</c:v>
                </c:pt>
                <c:pt idx="8">
                  <c:v>0.233122176329294</c:v>
                </c:pt>
                <c:pt idx="9">
                  <c:v>0.265999350216653</c:v>
                </c:pt>
                <c:pt idx="10">
                  <c:v>0.29674937473403001</c:v>
                </c:pt>
                <c:pt idx="11">
                  <c:v>0.32486560536755399</c:v>
                </c:pt>
                <c:pt idx="12">
                  <c:v>0.35632697621981302</c:v>
                </c:pt>
                <c:pt idx="13">
                  <c:v>0.38507846918370903</c:v>
                </c:pt>
                <c:pt idx="14">
                  <c:v>0.41860567073027199</c:v>
                </c:pt>
                <c:pt idx="15">
                  <c:v>0.44958151592148599</c:v>
                </c:pt>
                <c:pt idx="16">
                  <c:v>0.48104084306292999</c:v>
                </c:pt>
                <c:pt idx="17">
                  <c:v>0.50840774993101701</c:v>
                </c:pt>
                <c:pt idx="18">
                  <c:v>0.54115438607003896</c:v>
                </c:pt>
                <c:pt idx="19">
                  <c:v>0.57091428465313299</c:v>
                </c:pt>
                <c:pt idx="20">
                  <c:v>0.60451850308312305</c:v>
                </c:pt>
                <c:pt idx="21">
                  <c:v>0.63204589578840398</c:v>
                </c:pt>
                <c:pt idx="22">
                  <c:v>0.66248135215706205</c:v>
                </c:pt>
                <c:pt idx="23">
                  <c:v>0.69498325281673001</c:v>
                </c:pt>
                <c:pt idx="24">
                  <c:v>0.72456029110484599</c:v>
                </c:pt>
                <c:pt idx="25">
                  <c:v>0.75435711589124399</c:v>
                </c:pt>
                <c:pt idx="26">
                  <c:v>0.78596216320991497</c:v>
                </c:pt>
                <c:pt idx="27">
                  <c:v>0.81779627793364995</c:v>
                </c:pt>
                <c:pt idx="28">
                  <c:v>0.85053348898887604</c:v>
                </c:pt>
                <c:pt idx="29">
                  <c:v>0.88405485994286004</c:v>
                </c:pt>
                <c:pt idx="30">
                  <c:v>0.91411001192198804</c:v>
                </c:pt>
                <c:pt idx="31">
                  <c:v>0.94288487374782504</c:v>
                </c:pt>
                <c:pt idx="32">
                  <c:v>0.97199064360724496</c:v>
                </c:pt>
                <c:pt idx="33">
                  <c:v>1.00002625167369</c:v>
                </c:pt>
                <c:pt idx="34">
                  <c:v>1.0298153952095199</c:v>
                </c:pt>
                <c:pt idx="35">
                  <c:v>1.05691351539558</c:v>
                </c:pt>
                <c:pt idx="36">
                  <c:v>1.08659138229158</c:v>
                </c:pt>
                <c:pt idx="37">
                  <c:v>1.1139380034473201</c:v>
                </c:pt>
                <c:pt idx="38">
                  <c:v>1.1421920792261699</c:v>
                </c:pt>
                <c:pt idx="39">
                  <c:v>1.1744101690583699</c:v>
                </c:pt>
                <c:pt idx="40">
                  <c:v>1.2043506930271699</c:v>
                </c:pt>
                <c:pt idx="41">
                  <c:v>1.23573279937108</c:v>
                </c:pt>
                <c:pt idx="42">
                  <c:v>1.26336963395277</c:v>
                </c:pt>
                <c:pt idx="43">
                  <c:v>1.2941021304660301</c:v>
                </c:pt>
                <c:pt idx="44">
                  <c:v>1.32610104262828</c:v>
                </c:pt>
                <c:pt idx="45">
                  <c:v>1.35813738511668</c:v>
                </c:pt>
                <c:pt idx="46">
                  <c:v>1.3881220336092801</c:v>
                </c:pt>
                <c:pt idx="47">
                  <c:v>1.4202254900667399</c:v>
                </c:pt>
                <c:pt idx="48">
                  <c:v>1.45555905010965</c:v>
                </c:pt>
                <c:pt idx="49">
                  <c:v>1.4885469760497401</c:v>
                </c:pt>
                <c:pt idx="50">
                  <c:v>1.52541572173436</c:v>
                </c:pt>
                <c:pt idx="51">
                  <c:v>1.5591020480129401</c:v>
                </c:pt>
                <c:pt idx="52">
                  <c:v>1.5885094910197699</c:v>
                </c:pt>
                <c:pt idx="53">
                  <c:v>1.61984700149959</c:v>
                </c:pt>
                <c:pt idx="54">
                  <c:v>1.65125085287623</c:v>
                </c:pt>
                <c:pt idx="55">
                  <c:v>1.68089158329698</c:v>
                </c:pt>
                <c:pt idx="56">
                  <c:v>1.7108665415975699</c:v>
                </c:pt>
                <c:pt idx="57">
                  <c:v>1.7384615625275499</c:v>
                </c:pt>
                <c:pt idx="58">
                  <c:v>1.7647861892647201</c:v>
                </c:pt>
                <c:pt idx="59">
                  <c:v>1.79120616323418</c:v>
                </c:pt>
                <c:pt idx="60">
                  <c:v>1.8190098243289501</c:v>
                </c:pt>
                <c:pt idx="61">
                  <c:v>1.85038505136966</c:v>
                </c:pt>
                <c:pt idx="62">
                  <c:v>1.87919627540641</c:v>
                </c:pt>
                <c:pt idx="63">
                  <c:v>1.91118796507517</c:v>
                </c:pt>
                <c:pt idx="64">
                  <c:v>1.9421709705061301</c:v>
                </c:pt>
                <c:pt idx="65">
                  <c:v>1.9748855869637501</c:v>
                </c:pt>
                <c:pt idx="66">
                  <c:v>2.0062635780043001</c:v>
                </c:pt>
                <c:pt idx="67">
                  <c:v>2.0337752869394001</c:v>
                </c:pt>
                <c:pt idx="68">
                  <c:v>2.0635537723700201</c:v>
                </c:pt>
                <c:pt idx="69">
                  <c:v>2.0972169397936899</c:v>
                </c:pt>
                <c:pt idx="70">
                  <c:v>2.1247833752632102</c:v>
                </c:pt>
                <c:pt idx="71">
                  <c:v>2.1559052863385899</c:v>
                </c:pt>
                <c:pt idx="72">
                  <c:v>2.18617620799276</c:v>
                </c:pt>
                <c:pt idx="73">
                  <c:v>2.2147530350420199</c:v>
                </c:pt>
                <c:pt idx="74">
                  <c:v>2.2434251721037701</c:v>
                </c:pt>
                <c:pt idx="75">
                  <c:v>2.26913463102446</c:v>
                </c:pt>
                <c:pt idx="76">
                  <c:v>2.3029883217811502</c:v>
                </c:pt>
                <c:pt idx="77">
                  <c:v>2.3331417309575602</c:v>
                </c:pt>
                <c:pt idx="78">
                  <c:v>2.3661172531048398</c:v>
                </c:pt>
                <c:pt idx="79">
                  <c:v>2.3949073315329001</c:v>
                </c:pt>
                <c:pt idx="80">
                  <c:v>2.4227530050939898</c:v>
                </c:pt>
                <c:pt idx="81">
                  <c:v>2.4522686355643799</c:v>
                </c:pt>
                <c:pt idx="82">
                  <c:v>2.4792159860663898</c:v>
                </c:pt>
                <c:pt idx="83">
                  <c:v>2.5109889870881998</c:v>
                </c:pt>
                <c:pt idx="84">
                  <c:v>2.5421263778871901</c:v>
                </c:pt>
                <c:pt idx="85">
                  <c:v>2.56983914454778</c:v>
                </c:pt>
                <c:pt idx="86">
                  <c:v>2.6023188632726599</c:v>
                </c:pt>
                <c:pt idx="87">
                  <c:v>2.6284178139766001</c:v>
                </c:pt>
                <c:pt idx="88">
                  <c:v>2.66007706244786</c:v>
                </c:pt>
                <c:pt idx="89">
                  <c:v>2.6899111851056401</c:v>
                </c:pt>
                <c:pt idx="90">
                  <c:v>2.7206406876775899</c:v>
                </c:pt>
                <c:pt idx="91">
                  <c:v>2.7503745641310999</c:v>
                </c:pt>
                <c:pt idx="92">
                  <c:v>2.78184989511966</c:v>
                </c:pt>
                <c:pt idx="93">
                  <c:v>2.8151967842048999</c:v>
                </c:pt>
                <c:pt idx="94">
                  <c:v>2.8455773064162901</c:v>
                </c:pt>
                <c:pt idx="95">
                  <c:v>2.87786766442987</c:v>
                </c:pt>
                <c:pt idx="96">
                  <c:v>2.9088777706358102</c:v>
                </c:pt>
                <c:pt idx="97">
                  <c:v>2.9420236473613302</c:v>
                </c:pt>
                <c:pt idx="98">
                  <c:v>2.9741267785761001</c:v>
                </c:pt>
                <c:pt idx="99">
                  <c:v>3.00701356318261</c:v>
                </c:pt>
                <c:pt idx="100">
                  <c:v>3.0362768153349502</c:v>
                </c:pt>
                <c:pt idx="101">
                  <c:v>3.0691113942861499</c:v>
                </c:pt>
                <c:pt idx="102">
                  <c:v>3.10250130573908</c:v>
                </c:pt>
                <c:pt idx="103">
                  <c:v>3.1338206178612098</c:v>
                </c:pt>
                <c:pt idx="104">
                  <c:v>3.1643769076797699</c:v>
                </c:pt>
                <c:pt idx="105">
                  <c:v>3.1911941588587198</c:v>
                </c:pt>
                <c:pt idx="106">
                  <c:v>3.2268043437931202</c:v>
                </c:pt>
                <c:pt idx="107">
                  <c:v>3.2561448851558898</c:v>
                </c:pt>
                <c:pt idx="108">
                  <c:v>3.2848529792494201</c:v>
                </c:pt>
                <c:pt idx="109">
                  <c:v>3.3182556980186</c:v>
                </c:pt>
                <c:pt idx="110">
                  <c:v>3.3458180095752001</c:v>
                </c:pt>
                <c:pt idx="111">
                  <c:v>3.3734820111592598</c:v>
                </c:pt>
                <c:pt idx="112">
                  <c:v>3.4026972761418999</c:v>
                </c:pt>
                <c:pt idx="113">
                  <c:v>3.4339608174562399</c:v>
                </c:pt>
                <c:pt idx="114">
                  <c:v>3.4623752595318602</c:v>
                </c:pt>
                <c:pt idx="115">
                  <c:v>3.4933673413594502</c:v>
                </c:pt>
                <c:pt idx="116">
                  <c:v>3.5203919581572198</c:v>
                </c:pt>
                <c:pt idx="117">
                  <c:v>3.5477782607078501</c:v>
                </c:pt>
                <c:pt idx="118">
                  <c:v>3.5750191780593599</c:v>
                </c:pt>
                <c:pt idx="119">
                  <c:v>3.6061427472697298</c:v>
                </c:pt>
                <c:pt idx="120">
                  <c:v>3.6373346263832498</c:v>
                </c:pt>
                <c:pt idx="121">
                  <c:v>3.6696113813585698</c:v>
                </c:pt>
                <c:pt idx="122">
                  <c:v>3.6966078483396099</c:v>
                </c:pt>
                <c:pt idx="123">
                  <c:v>3.7242216989066801</c:v>
                </c:pt>
                <c:pt idx="124">
                  <c:v>3.7521760047806598</c:v>
                </c:pt>
                <c:pt idx="125">
                  <c:v>3.78063825057612</c:v>
                </c:pt>
                <c:pt idx="126">
                  <c:v>3.8142451416121501</c:v>
                </c:pt>
                <c:pt idx="127">
                  <c:v>3.84207945015695</c:v>
                </c:pt>
                <c:pt idx="128">
                  <c:v>3.8711685551537398</c:v>
                </c:pt>
                <c:pt idx="129">
                  <c:v>3.9040986088249401</c:v>
                </c:pt>
                <c:pt idx="130">
                  <c:v>3.9330835177501</c:v>
                </c:pt>
                <c:pt idx="131">
                  <c:v>3.9626438889900801</c:v>
                </c:pt>
                <c:pt idx="132">
                  <c:v>3.99271275891198</c:v>
                </c:pt>
                <c:pt idx="133">
                  <c:v>4.0191622446642903</c:v>
                </c:pt>
                <c:pt idx="134">
                  <c:v>4.0532180017232804</c:v>
                </c:pt>
                <c:pt idx="135">
                  <c:v>4.0837164171536697</c:v>
                </c:pt>
                <c:pt idx="136">
                  <c:v>4.1141642964548497</c:v>
                </c:pt>
                <c:pt idx="137">
                  <c:v>4.1457922999064101</c:v>
                </c:pt>
                <c:pt idx="138">
                  <c:v>4.1781952846050201</c:v>
                </c:pt>
                <c:pt idx="139">
                  <c:v>4.2115225683980499</c:v>
                </c:pt>
                <c:pt idx="140">
                  <c:v>4.2426297854714896</c:v>
                </c:pt>
                <c:pt idx="141">
                  <c:v>4.2715608306063499</c:v>
                </c:pt>
                <c:pt idx="142">
                  <c:v>4.3001203233003604</c:v>
                </c:pt>
                <c:pt idx="143">
                  <c:v>4.3318029144075103</c:v>
                </c:pt>
                <c:pt idx="144">
                  <c:v>4.3660254898336097</c:v>
                </c:pt>
                <c:pt idx="145">
                  <c:v>4.39680682924058</c:v>
                </c:pt>
                <c:pt idx="146">
                  <c:v>4.4232029542657996</c:v>
                </c:pt>
                <c:pt idx="147">
                  <c:v>4.4535196063915796</c:v>
                </c:pt>
                <c:pt idx="148">
                  <c:v>4.4853265357679701</c:v>
                </c:pt>
                <c:pt idx="149">
                  <c:v>4.5148617868953203</c:v>
                </c:pt>
                <c:pt idx="150">
                  <c:v>4.5413416179683397</c:v>
                </c:pt>
                <c:pt idx="151">
                  <c:v>4.5682172040806801</c:v>
                </c:pt>
                <c:pt idx="152">
                  <c:v>4.5977165270513902</c:v>
                </c:pt>
                <c:pt idx="153">
                  <c:v>4.6283066508505</c:v>
                </c:pt>
                <c:pt idx="154">
                  <c:v>4.65492366856998</c:v>
                </c:pt>
                <c:pt idx="155">
                  <c:v>4.6870355297459501</c:v>
                </c:pt>
                <c:pt idx="156">
                  <c:v>4.7187572395801496</c:v>
                </c:pt>
                <c:pt idx="157">
                  <c:v>4.7457795006699</c:v>
                </c:pt>
                <c:pt idx="158">
                  <c:v>4.7769273464547197</c:v>
                </c:pt>
                <c:pt idx="159">
                  <c:v>4.8052182545926803</c:v>
                </c:pt>
                <c:pt idx="160">
                  <c:v>4.8340650443235997</c:v>
                </c:pt>
                <c:pt idx="161">
                  <c:v>4.8630102310577996</c:v>
                </c:pt>
                <c:pt idx="162">
                  <c:v>4.8954520969920603</c:v>
                </c:pt>
                <c:pt idx="163">
                  <c:v>4.9228398931026396</c:v>
                </c:pt>
                <c:pt idx="164">
                  <c:v>4.9522858536243399</c:v>
                </c:pt>
                <c:pt idx="165">
                  <c:v>4.9788843344979803</c:v>
                </c:pt>
                <c:pt idx="166">
                  <c:v>5.0068803269995499</c:v>
                </c:pt>
                <c:pt idx="167">
                  <c:v>5.0332111613618</c:v>
                </c:pt>
                <c:pt idx="168">
                  <c:v>5.0606107158131</c:v>
                </c:pt>
                <c:pt idx="169">
                  <c:v>5.0886832547187799</c:v>
                </c:pt>
                <c:pt idx="170">
                  <c:v>5.1175602582428104</c:v>
                </c:pt>
                <c:pt idx="171">
                  <c:v>5.1449644016557201</c:v>
                </c:pt>
                <c:pt idx="172">
                  <c:v>5.1728912710481199</c:v>
                </c:pt>
                <c:pt idx="173">
                  <c:v>5.2006179774469796</c:v>
                </c:pt>
                <c:pt idx="174">
                  <c:v>5.2324870801634198</c:v>
                </c:pt>
                <c:pt idx="175">
                  <c:v>5.2663550020588703</c:v>
                </c:pt>
                <c:pt idx="176">
                  <c:v>5.2946027317312003</c:v>
                </c:pt>
                <c:pt idx="177">
                  <c:v>5.3223044743140502</c:v>
                </c:pt>
                <c:pt idx="178">
                  <c:v>5.3503472668594698</c:v>
                </c:pt>
                <c:pt idx="179">
                  <c:v>5.3808914882606897</c:v>
                </c:pt>
                <c:pt idx="180">
                  <c:v>5.4158330746491696</c:v>
                </c:pt>
                <c:pt idx="181">
                  <c:v>5.4479220397604804</c:v>
                </c:pt>
                <c:pt idx="182">
                  <c:v>5.4797478110260398</c:v>
                </c:pt>
                <c:pt idx="183">
                  <c:v>5.5070772882964798</c:v>
                </c:pt>
                <c:pt idx="184">
                  <c:v>5.53877918203671</c:v>
                </c:pt>
                <c:pt idx="185">
                  <c:v>5.5662214312288496</c:v>
                </c:pt>
                <c:pt idx="186">
                  <c:v>5.5933670104874498</c:v>
                </c:pt>
                <c:pt idx="187">
                  <c:v>5.6228640760315702</c:v>
                </c:pt>
                <c:pt idx="188">
                  <c:v>5.6547822229067402</c:v>
                </c:pt>
                <c:pt idx="189">
                  <c:v>5.6824519236220201</c:v>
                </c:pt>
                <c:pt idx="190">
                  <c:v>5.7102336581547997</c:v>
                </c:pt>
                <c:pt idx="191">
                  <c:v>5.74143916289011</c:v>
                </c:pt>
                <c:pt idx="192">
                  <c:v>5.7679470902681302</c:v>
                </c:pt>
                <c:pt idx="193">
                  <c:v>5.7962515066067297</c:v>
                </c:pt>
                <c:pt idx="194">
                  <c:v>5.8244390972455298</c:v>
                </c:pt>
                <c:pt idx="195">
                  <c:v>5.8575084041224503</c:v>
                </c:pt>
                <c:pt idx="196">
                  <c:v>5.8887862346569699</c:v>
                </c:pt>
                <c:pt idx="197">
                  <c:v>5.9155857361025204</c:v>
                </c:pt>
                <c:pt idx="198">
                  <c:v>5.9427163481049998</c:v>
                </c:pt>
                <c:pt idx="199">
                  <c:v>5.9724009109867904</c:v>
                </c:pt>
                <c:pt idx="200">
                  <c:v>6.0000945753521302</c:v>
                </c:pt>
                <c:pt idx="201">
                  <c:v>6.02710661742422</c:v>
                </c:pt>
                <c:pt idx="202">
                  <c:v>6.05344663798809</c:v>
                </c:pt>
                <c:pt idx="203">
                  <c:v>6.08074041710959</c:v>
                </c:pt>
                <c:pt idx="204">
                  <c:v>6.1075973959763799</c:v>
                </c:pt>
                <c:pt idx="205">
                  <c:v>6.13573952701356</c:v>
                </c:pt>
                <c:pt idx="206">
                  <c:v>6.1634349962737804</c:v>
                </c:pt>
                <c:pt idx="207">
                  <c:v>6.1958997160196301</c:v>
                </c:pt>
                <c:pt idx="208">
                  <c:v>6.2231642609172297</c:v>
                </c:pt>
                <c:pt idx="209">
                  <c:v>6.2550780025455603</c:v>
                </c:pt>
                <c:pt idx="210">
                  <c:v>6.2828702284892399</c:v>
                </c:pt>
                <c:pt idx="211">
                  <c:v>6.3134307258658904</c:v>
                </c:pt>
                <c:pt idx="212">
                  <c:v>6.3397905584176302</c:v>
                </c:pt>
                <c:pt idx="213">
                  <c:v>6.3732474911875103</c:v>
                </c:pt>
                <c:pt idx="214">
                  <c:v>6.4000823812352197</c:v>
                </c:pt>
                <c:pt idx="215">
                  <c:v>6.4278063667482801</c:v>
                </c:pt>
                <c:pt idx="216">
                  <c:v>6.45519978238476</c:v>
                </c:pt>
                <c:pt idx="217">
                  <c:v>6.4837695103883703</c:v>
                </c:pt>
                <c:pt idx="218">
                  <c:v>6.5138520652718004</c:v>
                </c:pt>
                <c:pt idx="219">
                  <c:v>6.5451529592937803</c:v>
                </c:pt>
                <c:pt idx="220">
                  <c:v>6.5728068366977901</c:v>
                </c:pt>
                <c:pt idx="221">
                  <c:v>6.6053276844819298</c:v>
                </c:pt>
                <c:pt idx="222">
                  <c:v>6.6376439382632499</c:v>
                </c:pt>
                <c:pt idx="223">
                  <c:v>6.6683997923135703</c:v>
                </c:pt>
                <c:pt idx="224">
                  <c:v>6.7008876480658799</c:v>
                </c:pt>
                <c:pt idx="225">
                  <c:v>6.7341593294673396</c:v>
                </c:pt>
                <c:pt idx="226">
                  <c:v>6.7616692027780703</c:v>
                </c:pt>
              </c:numCache>
            </c:numRef>
          </c:xVal>
          <c:yVal>
            <c:numRef>
              <c:f>Sheet1!$B$2:$B$239</c:f>
              <c:numCache>
                <c:formatCode>General</c:formatCode>
                <c:ptCount val="238"/>
                <c:pt idx="0">
                  <c:v>4.82</c:v>
                </c:pt>
                <c:pt idx="1">
                  <c:v>7.53</c:v>
                </c:pt>
                <c:pt idx="2">
                  <c:v>8.2799999999999994</c:v>
                </c:pt>
                <c:pt idx="3">
                  <c:v>11.83</c:v>
                </c:pt>
                <c:pt idx="4">
                  <c:v>16.649999999999999</c:v>
                </c:pt>
                <c:pt idx="5">
                  <c:v>20.79</c:v>
                </c:pt>
                <c:pt idx="6">
                  <c:v>27.9</c:v>
                </c:pt>
                <c:pt idx="7">
                  <c:v>37.36</c:v>
                </c:pt>
                <c:pt idx="8">
                  <c:v>36.549999999999997</c:v>
                </c:pt>
                <c:pt idx="9">
                  <c:v>42.05</c:v>
                </c:pt>
                <c:pt idx="10">
                  <c:v>45.98</c:v>
                </c:pt>
                <c:pt idx="11">
                  <c:v>51.73</c:v>
                </c:pt>
                <c:pt idx="12">
                  <c:v>51.18</c:v>
                </c:pt>
                <c:pt idx="13">
                  <c:v>50.55</c:v>
                </c:pt>
                <c:pt idx="14">
                  <c:v>53.59</c:v>
                </c:pt>
                <c:pt idx="15">
                  <c:v>59.98</c:v>
                </c:pt>
                <c:pt idx="16">
                  <c:v>62.86</c:v>
                </c:pt>
                <c:pt idx="17">
                  <c:v>58.66</c:v>
                </c:pt>
                <c:pt idx="18">
                  <c:v>60.74</c:v>
                </c:pt>
                <c:pt idx="19">
                  <c:v>64.38</c:v>
                </c:pt>
                <c:pt idx="20">
                  <c:v>62.89</c:v>
                </c:pt>
                <c:pt idx="21">
                  <c:v>62.81</c:v>
                </c:pt>
                <c:pt idx="22">
                  <c:v>63.029999999999902</c:v>
                </c:pt>
                <c:pt idx="23">
                  <c:v>63.739999999999903</c:v>
                </c:pt>
                <c:pt idx="24">
                  <c:v>63.65</c:v>
                </c:pt>
                <c:pt idx="25">
                  <c:v>61.5399999999999</c:v>
                </c:pt>
                <c:pt idx="26">
                  <c:v>60.49</c:v>
                </c:pt>
                <c:pt idx="27">
                  <c:v>62.89</c:v>
                </c:pt>
                <c:pt idx="28">
                  <c:v>64.209999999999994</c:v>
                </c:pt>
                <c:pt idx="29">
                  <c:v>63.91</c:v>
                </c:pt>
                <c:pt idx="30">
                  <c:v>64.5</c:v>
                </c:pt>
                <c:pt idx="31">
                  <c:v>65.510000000000005</c:v>
                </c:pt>
                <c:pt idx="32">
                  <c:v>67.709999999999994</c:v>
                </c:pt>
                <c:pt idx="33">
                  <c:v>63.06</c:v>
                </c:pt>
                <c:pt idx="34">
                  <c:v>66.61</c:v>
                </c:pt>
                <c:pt idx="35">
                  <c:v>65.649999999999906</c:v>
                </c:pt>
                <c:pt idx="36">
                  <c:v>67.679999999999893</c:v>
                </c:pt>
                <c:pt idx="37">
                  <c:v>68.61</c:v>
                </c:pt>
                <c:pt idx="38">
                  <c:v>69.23</c:v>
                </c:pt>
                <c:pt idx="39">
                  <c:v>68.78</c:v>
                </c:pt>
                <c:pt idx="40">
                  <c:v>67.77</c:v>
                </c:pt>
                <c:pt idx="41">
                  <c:v>66.44</c:v>
                </c:pt>
                <c:pt idx="42">
                  <c:v>67.77</c:v>
                </c:pt>
                <c:pt idx="43">
                  <c:v>70.22</c:v>
                </c:pt>
                <c:pt idx="44">
                  <c:v>69.97</c:v>
                </c:pt>
                <c:pt idx="45">
                  <c:v>72</c:v>
                </c:pt>
                <c:pt idx="46">
                  <c:v>70.47</c:v>
                </c:pt>
                <c:pt idx="47">
                  <c:v>68.72</c:v>
                </c:pt>
                <c:pt idx="48">
                  <c:v>69.97</c:v>
                </c:pt>
                <c:pt idx="49">
                  <c:v>71.849999999999994</c:v>
                </c:pt>
                <c:pt idx="50">
                  <c:v>71.17</c:v>
                </c:pt>
                <c:pt idx="51">
                  <c:v>70.92</c:v>
                </c:pt>
                <c:pt idx="52">
                  <c:v>72.67</c:v>
                </c:pt>
                <c:pt idx="53">
                  <c:v>71.509999999999906</c:v>
                </c:pt>
                <c:pt idx="54">
                  <c:v>73.540000000000006</c:v>
                </c:pt>
                <c:pt idx="55">
                  <c:v>72.36</c:v>
                </c:pt>
                <c:pt idx="56">
                  <c:v>70.84</c:v>
                </c:pt>
                <c:pt idx="57">
                  <c:v>69.569999999999993</c:v>
                </c:pt>
                <c:pt idx="58">
                  <c:v>72.78</c:v>
                </c:pt>
                <c:pt idx="59">
                  <c:v>71.679999999999893</c:v>
                </c:pt>
                <c:pt idx="60">
                  <c:v>71.09</c:v>
                </c:pt>
                <c:pt idx="61">
                  <c:v>72.08</c:v>
                </c:pt>
                <c:pt idx="62">
                  <c:v>71.509999999999906</c:v>
                </c:pt>
                <c:pt idx="63">
                  <c:v>72.53</c:v>
                </c:pt>
                <c:pt idx="64">
                  <c:v>73.009999999999906</c:v>
                </c:pt>
                <c:pt idx="65">
                  <c:v>74.3</c:v>
                </c:pt>
                <c:pt idx="66">
                  <c:v>69.709999999999994</c:v>
                </c:pt>
                <c:pt idx="67">
                  <c:v>73.37</c:v>
                </c:pt>
                <c:pt idx="68">
                  <c:v>73.180000000000007</c:v>
                </c:pt>
                <c:pt idx="69">
                  <c:v>73.290000000000006</c:v>
                </c:pt>
                <c:pt idx="70">
                  <c:v>73.009999999999906</c:v>
                </c:pt>
                <c:pt idx="71">
                  <c:v>71.260000000000005</c:v>
                </c:pt>
                <c:pt idx="72">
                  <c:v>73.37</c:v>
                </c:pt>
                <c:pt idx="73">
                  <c:v>75.06</c:v>
                </c:pt>
                <c:pt idx="74">
                  <c:v>73.86</c:v>
                </c:pt>
                <c:pt idx="75">
                  <c:v>75.489999999999995</c:v>
                </c:pt>
                <c:pt idx="76">
                  <c:v>74.05</c:v>
                </c:pt>
                <c:pt idx="77">
                  <c:v>73.290000000000006</c:v>
                </c:pt>
                <c:pt idx="78">
                  <c:v>75.72</c:v>
                </c:pt>
                <c:pt idx="79">
                  <c:v>73.540000000000006</c:v>
                </c:pt>
                <c:pt idx="80">
                  <c:v>74.3</c:v>
                </c:pt>
                <c:pt idx="81">
                  <c:v>75.13</c:v>
                </c:pt>
                <c:pt idx="82">
                  <c:v>72.08</c:v>
                </c:pt>
                <c:pt idx="83">
                  <c:v>72.67</c:v>
                </c:pt>
                <c:pt idx="84">
                  <c:v>73.63</c:v>
                </c:pt>
                <c:pt idx="85">
                  <c:v>73.27</c:v>
                </c:pt>
                <c:pt idx="86">
                  <c:v>72.27</c:v>
                </c:pt>
                <c:pt idx="87">
                  <c:v>74.47</c:v>
                </c:pt>
                <c:pt idx="88">
                  <c:v>76.33</c:v>
                </c:pt>
                <c:pt idx="89">
                  <c:v>72.7</c:v>
                </c:pt>
                <c:pt idx="90">
                  <c:v>74.37</c:v>
                </c:pt>
                <c:pt idx="91">
                  <c:v>73.459999999999994</c:v>
                </c:pt>
                <c:pt idx="92">
                  <c:v>75.63</c:v>
                </c:pt>
                <c:pt idx="93">
                  <c:v>75.38</c:v>
                </c:pt>
                <c:pt idx="94">
                  <c:v>72.44</c:v>
                </c:pt>
                <c:pt idx="95">
                  <c:v>76.33</c:v>
                </c:pt>
                <c:pt idx="96">
                  <c:v>75.569999999999993</c:v>
                </c:pt>
                <c:pt idx="97">
                  <c:v>76.23</c:v>
                </c:pt>
                <c:pt idx="98">
                  <c:v>74.98</c:v>
                </c:pt>
                <c:pt idx="99">
                  <c:v>76.25</c:v>
                </c:pt>
                <c:pt idx="100">
                  <c:v>75.229999999999905</c:v>
                </c:pt>
                <c:pt idx="101">
                  <c:v>75.91</c:v>
                </c:pt>
                <c:pt idx="102">
                  <c:v>76.400000000000006</c:v>
                </c:pt>
                <c:pt idx="103">
                  <c:v>75.319999999999993</c:v>
                </c:pt>
                <c:pt idx="104">
                  <c:v>76.08</c:v>
                </c:pt>
                <c:pt idx="105">
                  <c:v>78.09</c:v>
                </c:pt>
                <c:pt idx="106">
                  <c:v>78.11</c:v>
                </c:pt>
                <c:pt idx="107">
                  <c:v>77.849999999999994</c:v>
                </c:pt>
                <c:pt idx="108">
                  <c:v>76.23</c:v>
                </c:pt>
                <c:pt idx="109">
                  <c:v>76.649999999999906</c:v>
                </c:pt>
                <c:pt idx="110">
                  <c:v>77.5</c:v>
                </c:pt>
                <c:pt idx="111">
                  <c:v>75.8</c:v>
                </c:pt>
                <c:pt idx="112">
                  <c:v>75.739999999999995</c:v>
                </c:pt>
                <c:pt idx="113">
                  <c:v>77.5</c:v>
                </c:pt>
                <c:pt idx="114">
                  <c:v>73.8</c:v>
                </c:pt>
                <c:pt idx="115">
                  <c:v>76.31</c:v>
                </c:pt>
                <c:pt idx="116">
                  <c:v>77.599999999999994</c:v>
                </c:pt>
                <c:pt idx="117">
                  <c:v>75.3</c:v>
                </c:pt>
                <c:pt idx="118">
                  <c:v>73.599999999999994</c:v>
                </c:pt>
                <c:pt idx="119">
                  <c:v>77.680000000000007</c:v>
                </c:pt>
                <c:pt idx="120">
                  <c:v>75.13</c:v>
                </c:pt>
                <c:pt idx="121">
                  <c:v>74.56</c:v>
                </c:pt>
                <c:pt idx="122">
                  <c:v>75.149999999999906</c:v>
                </c:pt>
                <c:pt idx="123">
                  <c:v>78.7</c:v>
                </c:pt>
                <c:pt idx="124">
                  <c:v>74.98</c:v>
                </c:pt>
                <c:pt idx="125">
                  <c:v>76.25</c:v>
                </c:pt>
                <c:pt idx="126">
                  <c:v>75.819999999999993</c:v>
                </c:pt>
                <c:pt idx="127">
                  <c:v>77.239999999999995</c:v>
                </c:pt>
                <c:pt idx="128">
                  <c:v>78.78</c:v>
                </c:pt>
                <c:pt idx="129">
                  <c:v>76.989999999999995</c:v>
                </c:pt>
                <c:pt idx="130">
                  <c:v>76.14</c:v>
                </c:pt>
                <c:pt idx="131">
                  <c:v>78.19</c:v>
                </c:pt>
                <c:pt idx="132">
                  <c:v>77.58</c:v>
                </c:pt>
                <c:pt idx="133">
                  <c:v>77.66</c:v>
                </c:pt>
                <c:pt idx="134">
                  <c:v>76.84</c:v>
                </c:pt>
                <c:pt idx="135">
                  <c:v>78.849999999999994</c:v>
                </c:pt>
                <c:pt idx="136">
                  <c:v>77.180000000000007</c:v>
                </c:pt>
                <c:pt idx="137">
                  <c:v>76.819999999999993</c:v>
                </c:pt>
                <c:pt idx="138">
                  <c:v>76.42</c:v>
                </c:pt>
                <c:pt idx="139">
                  <c:v>77.83</c:v>
                </c:pt>
                <c:pt idx="140">
                  <c:v>74.47</c:v>
                </c:pt>
                <c:pt idx="141">
                  <c:v>74.81</c:v>
                </c:pt>
                <c:pt idx="142">
                  <c:v>75.489999999999995</c:v>
                </c:pt>
                <c:pt idx="143">
                  <c:v>77.180000000000007</c:v>
                </c:pt>
                <c:pt idx="144">
                  <c:v>78.61</c:v>
                </c:pt>
                <c:pt idx="145">
                  <c:v>79.53</c:v>
                </c:pt>
                <c:pt idx="146">
                  <c:v>76.06</c:v>
                </c:pt>
                <c:pt idx="147">
                  <c:v>77.75</c:v>
                </c:pt>
                <c:pt idx="148">
                  <c:v>77.010000000000005</c:v>
                </c:pt>
                <c:pt idx="149">
                  <c:v>78.09</c:v>
                </c:pt>
                <c:pt idx="150">
                  <c:v>79.53</c:v>
                </c:pt>
                <c:pt idx="151">
                  <c:v>79.459999999999994</c:v>
                </c:pt>
                <c:pt idx="152">
                  <c:v>78.510000000000005</c:v>
                </c:pt>
                <c:pt idx="153">
                  <c:v>78.11</c:v>
                </c:pt>
                <c:pt idx="154">
                  <c:v>78.53</c:v>
                </c:pt>
                <c:pt idx="155">
                  <c:v>77.180000000000007</c:v>
                </c:pt>
                <c:pt idx="156">
                  <c:v>75.66</c:v>
                </c:pt>
                <c:pt idx="157">
                  <c:v>77.849999999999994</c:v>
                </c:pt>
                <c:pt idx="158">
                  <c:v>78.17</c:v>
                </c:pt>
                <c:pt idx="159">
                  <c:v>78.36</c:v>
                </c:pt>
                <c:pt idx="160">
                  <c:v>79.209999999999994</c:v>
                </c:pt>
                <c:pt idx="161">
                  <c:v>77.239999999999995</c:v>
                </c:pt>
                <c:pt idx="162">
                  <c:v>78.95</c:v>
                </c:pt>
                <c:pt idx="163">
                  <c:v>75.569999999999993</c:v>
                </c:pt>
                <c:pt idx="164">
                  <c:v>77.75</c:v>
                </c:pt>
                <c:pt idx="165">
                  <c:v>78.95</c:v>
                </c:pt>
                <c:pt idx="166">
                  <c:v>76.569999999999993</c:v>
                </c:pt>
                <c:pt idx="167">
                  <c:v>78.34</c:v>
                </c:pt>
                <c:pt idx="168">
                  <c:v>77.180000000000007</c:v>
                </c:pt>
                <c:pt idx="169">
                  <c:v>76.42</c:v>
                </c:pt>
                <c:pt idx="170">
                  <c:v>77.77</c:v>
                </c:pt>
                <c:pt idx="171">
                  <c:v>78.510000000000005</c:v>
                </c:pt>
                <c:pt idx="172">
                  <c:v>80.14</c:v>
                </c:pt>
                <c:pt idx="173">
                  <c:v>76.92</c:v>
                </c:pt>
                <c:pt idx="174">
                  <c:v>77.349999999999994</c:v>
                </c:pt>
                <c:pt idx="175">
                  <c:v>80.05</c:v>
                </c:pt>
                <c:pt idx="176">
                  <c:v>80.56</c:v>
                </c:pt>
                <c:pt idx="177">
                  <c:v>78.19</c:v>
                </c:pt>
                <c:pt idx="178">
                  <c:v>78.759999999999906</c:v>
                </c:pt>
                <c:pt idx="179">
                  <c:v>78.17</c:v>
                </c:pt>
                <c:pt idx="180">
                  <c:v>77.239999999999995</c:v>
                </c:pt>
                <c:pt idx="181">
                  <c:v>78.680000000000007</c:v>
                </c:pt>
                <c:pt idx="182">
                  <c:v>78.53</c:v>
                </c:pt>
                <c:pt idx="183">
                  <c:v>78.44</c:v>
                </c:pt>
                <c:pt idx="184">
                  <c:v>78.930000000000007</c:v>
                </c:pt>
                <c:pt idx="185">
                  <c:v>78.11</c:v>
                </c:pt>
                <c:pt idx="186">
                  <c:v>79.369999999999905</c:v>
                </c:pt>
                <c:pt idx="187">
                  <c:v>80.979999999999905</c:v>
                </c:pt>
                <c:pt idx="188">
                  <c:v>77.77</c:v>
                </c:pt>
                <c:pt idx="189">
                  <c:v>77.510000000000005</c:v>
                </c:pt>
                <c:pt idx="190">
                  <c:v>80.22</c:v>
                </c:pt>
                <c:pt idx="191">
                  <c:v>79.099999999999994</c:v>
                </c:pt>
                <c:pt idx="192">
                  <c:v>78.53</c:v>
                </c:pt>
                <c:pt idx="193">
                  <c:v>80.2</c:v>
                </c:pt>
                <c:pt idx="194">
                  <c:v>77.349999999999994</c:v>
                </c:pt>
                <c:pt idx="195">
                  <c:v>79.099999999999994</c:v>
                </c:pt>
                <c:pt idx="196">
                  <c:v>81.069999999999993</c:v>
                </c:pt>
                <c:pt idx="197">
                  <c:v>78.95</c:v>
                </c:pt>
                <c:pt idx="198">
                  <c:v>79.63</c:v>
                </c:pt>
                <c:pt idx="199">
                  <c:v>79.459999999999994</c:v>
                </c:pt>
                <c:pt idx="200">
                  <c:v>78.11</c:v>
                </c:pt>
                <c:pt idx="201">
                  <c:v>80.22</c:v>
                </c:pt>
                <c:pt idx="202">
                  <c:v>75.72</c:v>
                </c:pt>
                <c:pt idx="203">
                  <c:v>79.61</c:v>
                </c:pt>
                <c:pt idx="204">
                  <c:v>75.989999999999995</c:v>
                </c:pt>
                <c:pt idx="205">
                  <c:v>79.290000000000006</c:v>
                </c:pt>
                <c:pt idx="206">
                  <c:v>78.28</c:v>
                </c:pt>
                <c:pt idx="207">
                  <c:v>79.290000000000006</c:v>
                </c:pt>
                <c:pt idx="208">
                  <c:v>78.930000000000007</c:v>
                </c:pt>
                <c:pt idx="209">
                  <c:v>79.19</c:v>
                </c:pt>
                <c:pt idx="210">
                  <c:v>80.05</c:v>
                </c:pt>
                <c:pt idx="211">
                  <c:v>77.83</c:v>
                </c:pt>
                <c:pt idx="212">
                  <c:v>77.680000000000007</c:v>
                </c:pt>
                <c:pt idx="213">
                  <c:v>78.7</c:v>
                </c:pt>
                <c:pt idx="214">
                  <c:v>78.19</c:v>
                </c:pt>
                <c:pt idx="215">
                  <c:v>79.44</c:v>
                </c:pt>
                <c:pt idx="216">
                  <c:v>79.709999999999994</c:v>
                </c:pt>
                <c:pt idx="217">
                  <c:v>80.73</c:v>
                </c:pt>
                <c:pt idx="218">
                  <c:v>80.56</c:v>
                </c:pt>
                <c:pt idx="219">
                  <c:v>79.7</c:v>
                </c:pt>
                <c:pt idx="220">
                  <c:v>77.510000000000005</c:v>
                </c:pt>
                <c:pt idx="221">
                  <c:v>78.28</c:v>
                </c:pt>
                <c:pt idx="222">
                  <c:v>79.709999999999994</c:v>
                </c:pt>
                <c:pt idx="223">
                  <c:v>80.56</c:v>
                </c:pt>
                <c:pt idx="224">
                  <c:v>79.88</c:v>
                </c:pt>
                <c:pt idx="225">
                  <c:v>78.78</c:v>
                </c:pt>
                <c:pt idx="226">
                  <c:v>78.53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44-5A4B-A6D3-E9127EC393E3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Serverless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Sheet1!$D$2:$D$104</c:f>
              <c:numCache>
                <c:formatCode>General</c:formatCode>
                <c:ptCount val="103"/>
                <c:pt idx="0">
                  <c:v>0</c:v>
                </c:pt>
                <c:pt idx="1">
                  <c:v>4.7549721929762097E-2</c:v>
                </c:pt>
                <c:pt idx="2">
                  <c:v>9.7904316981633502E-2</c:v>
                </c:pt>
                <c:pt idx="3">
                  <c:v>0.14733954588572101</c:v>
                </c:pt>
                <c:pt idx="4">
                  <c:v>0.19663792093594801</c:v>
                </c:pt>
                <c:pt idx="5">
                  <c:v>0.24386396725972401</c:v>
                </c:pt>
                <c:pt idx="6">
                  <c:v>0.29194896274142701</c:v>
                </c:pt>
                <c:pt idx="7">
                  <c:v>0.34230572144190402</c:v>
                </c:pt>
                <c:pt idx="8">
                  <c:v>0.391420400341351</c:v>
                </c:pt>
                <c:pt idx="9">
                  <c:v>0.44019045770168302</c:v>
                </c:pt>
                <c:pt idx="10">
                  <c:v>0.49090198609564001</c:v>
                </c:pt>
                <c:pt idx="11">
                  <c:v>0.54053595383961905</c:v>
                </c:pt>
                <c:pt idx="12">
                  <c:v>0.58832209183110096</c:v>
                </c:pt>
                <c:pt idx="13">
                  <c:v>0.63733561548921802</c:v>
                </c:pt>
                <c:pt idx="14">
                  <c:v>0.68607100235091301</c:v>
                </c:pt>
                <c:pt idx="15">
                  <c:v>0.73778935531775103</c:v>
                </c:pt>
                <c:pt idx="16">
                  <c:v>0.78759789804617497</c:v>
                </c:pt>
                <c:pt idx="17">
                  <c:v>0.83629998736911304</c:v>
                </c:pt>
                <c:pt idx="18">
                  <c:v>0.88447205550140795</c:v>
                </c:pt>
                <c:pt idx="19">
                  <c:v>0.93615924649768401</c:v>
                </c:pt>
                <c:pt idx="20">
                  <c:v>0.98536796649296998</c:v>
                </c:pt>
                <c:pt idx="21">
                  <c:v>1.0354722513755099</c:v>
                </c:pt>
                <c:pt idx="22">
                  <c:v>1.08359484467241</c:v>
                </c:pt>
                <c:pt idx="23">
                  <c:v>1.1338162763251101</c:v>
                </c:pt>
                <c:pt idx="24">
                  <c:v>1.18466645783848</c:v>
                </c:pt>
                <c:pt idx="25">
                  <c:v>1.23402064727412</c:v>
                </c:pt>
                <c:pt idx="26">
                  <c:v>1.2848238503270599</c:v>
                </c:pt>
                <c:pt idx="27">
                  <c:v>1.33361597127384</c:v>
                </c:pt>
                <c:pt idx="28">
                  <c:v>1.3843645998504399</c:v>
                </c:pt>
                <c:pt idx="29">
                  <c:v>1.43466268294387</c:v>
                </c:pt>
                <c:pt idx="30">
                  <c:v>1.4854801646868301</c:v>
                </c:pt>
                <c:pt idx="31">
                  <c:v>1.53477219316694</c:v>
                </c:pt>
                <c:pt idx="32">
                  <c:v>1.5831734341382899</c:v>
                </c:pt>
                <c:pt idx="33">
                  <c:v>1.6353538857565899</c:v>
                </c:pt>
                <c:pt idx="34">
                  <c:v>1.6856707398758899</c:v>
                </c:pt>
                <c:pt idx="35">
                  <c:v>1.7359217404656899</c:v>
                </c:pt>
                <c:pt idx="36">
                  <c:v>1.78719897998703</c:v>
                </c:pt>
                <c:pt idx="37">
                  <c:v>1.835936112735</c:v>
                </c:pt>
                <c:pt idx="38">
                  <c:v>1.8847321168581599</c:v>
                </c:pt>
                <c:pt idx="39">
                  <c:v>1.9333851126167501</c:v>
                </c:pt>
                <c:pt idx="40">
                  <c:v>1.9824163672659101</c:v>
                </c:pt>
                <c:pt idx="41">
                  <c:v>2.0319145680798401</c:v>
                </c:pt>
                <c:pt idx="42">
                  <c:v>2.0794630165232499</c:v>
                </c:pt>
                <c:pt idx="43">
                  <c:v>2.1295337724685601</c:v>
                </c:pt>
                <c:pt idx="44">
                  <c:v>2.1798226326704002</c:v>
                </c:pt>
                <c:pt idx="45">
                  <c:v>2.2292192837264801</c:v>
                </c:pt>
                <c:pt idx="46">
                  <c:v>2.28057589239544</c:v>
                </c:pt>
                <c:pt idx="47">
                  <c:v>2.33164470295111</c:v>
                </c:pt>
                <c:pt idx="48">
                  <c:v>2.3820602633555699</c:v>
                </c:pt>
                <c:pt idx="49">
                  <c:v>2.4308658122354001</c:v>
                </c:pt>
                <c:pt idx="50">
                  <c:v>2.4799591390954099</c:v>
                </c:pt>
                <c:pt idx="51">
                  <c:v>2.5306049090623799</c:v>
                </c:pt>
                <c:pt idx="52">
                  <c:v>2.58058050798045</c:v>
                </c:pt>
                <c:pt idx="53">
                  <c:v>2.6305901508198799</c:v>
                </c:pt>
                <c:pt idx="54">
                  <c:v>2.6792424757613</c:v>
                </c:pt>
                <c:pt idx="55">
                  <c:v>2.7281873899698201</c:v>
                </c:pt>
                <c:pt idx="56">
                  <c:v>2.7768336282836001</c:v>
                </c:pt>
                <c:pt idx="57">
                  <c:v>2.8270527713166298</c:v>
                </c:pt>
                <c:pt idx="58">
                  <c:v>2.8759939031468398</c:v>
                </c:pt>
                <c:pt idx="59">
                  <c:v>2.9255072355932601</c:v>
                </c:pt>
                <c:pt idx="60">
                  <c:v>2.9753792797856802</c:v>
                </c:pt>
                <c:pt idx="61">
                  <c:v>3.0257744855350901</c:v>
                </c:pt>
                <c:pt idx="62">
                  <c:v>3.07428385880258</c:v>
                </c:pt>
                <c:pt idx="63">
                  <c:v>3.1250294296608998</c:v>
                </c:pt>
                <c:pt idx="64">
                  <c:v>3.1730204835202902</c:v>
                </c:pt>
                <c:pt idx="65">
                  <c:v>3.22329364127582</c:v>
                </c:pt>
                <c:pt idx="66">
                  <c:v>3.2735603331857202</c:v>
                </c:pt>
                <c:pt idx="67">
                  <c:v>3.3242247205310398</c:v>
                </c:pt>
                <c:pt idx="68">
                  <c:v>3.3748532057470699</c:v>
                </c:pt>
                <c:pt idx="69">
                  <c:v>3.4262893867492599</c:v>
                </c:pt>
                <c:pt idx="70">
                  <c:v>3.47736652248435</c:v>
                </c:pt>
                <c:pt idx="71">
                  <c:v>3.5286622104379801</c:v>
                </c:pt>
                <c:pt idx="72">
                  <c:v>3.5762706816196399</c:v>
                </c:pt>
                <c:pt idx="73">
                  <c:v>3.62656675451331</c:v>
                </c:pt>
                <c:pt idx="74">
                  <c:v>3.67724555691083</c:v>
                </c:pt>
                <c:pt idx="75">
                  <c:v>3.7265685583485499</c:v>
                </c:pt>
                <c:pt idx="76">
                  <c:v>3.7786804087294401</c:v>
                </c:pt>
                <c:pt idx="77">
                  <c:v>3.8269030988216399</c:v>
                </c:pt>
                <c:pt idx="78">
                  <c:v>3.8766174185938298</c:v>
                </c:pt>
                <c:pt idx="79">
                  <c:v>3.9273605979151101</c:v>
                </c:pt>
                <c:pt idx="80">
                  <c:v>3.9769193634721902</c:v>
                </c:pt>
                <c:pt idx="81">
                  <c:v>4.02593304852644</c:v>
                </c:pt>
                <c:pt idx="82">
                  <c:v>4.0765848563114799</c:v>
                </c:pt>
                <c:pt idx="83">
                  <c:v>4.1253141452206501</c:v>
                </c:pt>
                <c:pt idx="84">
                  <c:v>4.1747145763370703</c:v>
                </c:pt>
                <c:pt idx="85">
                  <c:v>4.22453869680563</c:v>
                </c:pt>
                <c:pt idx="86">
                  <c:v>4.2736542495091703</c:v>
                </c:pt>
                <c:pt idx="87">
                  <c:v>4.3226378696494603</c:v>
                </c:pt>
                <c:pt idx="88">
                  <c:v>4.37160958124531</c:v>
                </c:pt>
                <c:pt idx="89">
                  <c:v>4.4216993829276801</c:v>
                </c:pt>
                <c:pt idx="90">
                  <c:v>4.4707818337943799</c:v>
                </c:pt>
                <c:pt idx="91">
                  <c:v>4.5185222636990998</c:v>
                </c:pt>
                <c:pt idx="92">
                  <c:v>4.5680211788415903</c:v>
                </c:pt>
                <c:pt idx="93">
                  <c:v>4.6172908949189697</c:v>
                </c:pt>
                <c:pt idx="94">
                  <c:v>4.6669319021039497</c:v>
                </c:pt>
                <c:pt idx="95">
                  <c:v>4.7180989190604903</c:v>
                </c:pt>
                <c:pt idx="96">
                  <c:v>4.7693657355176002</c:v>
                </c:pt>
                <c:pt idx="97">
                  <c:v>4.8196855966250096</c:v>
                </c:pt>
                <c:pt idx="98">
                  <c:v>4.8723476373486996</c:v>
                </c:pt>
                <c:pt idx="99">
                  <c:v>4.9211692140499697</c:v>
                </c:pt>
                <c:pt idx="100">
                  <c:v>4.9716265627410596</c:v>
                </c:pt>
                <c:pt idx="101">
                  <c:v>5.0195911493566303</c:v>
                </c:pt>
                <c:pt idx="102">
                  <c:v>5.0703865222136102</c:v>
                </c:pt>
              </c:numCache>
            </c:numRef>
          </c:xVal>
          <c:yVal>
            <c:numRef>
              <c:f>Sheet1!$E$2:$E$239</c:f>
              <c:numCache>
                <c:formatCode>General</c:formatCode>
                <c:ptCount val="238"/>
                <c:pt idx="0">
                  <c:v>5.4899999999999904</c:v>
                </c:pt>
                <c:pt idx="1">
                  <c:v>10.74</c:v>
                </c:pt>
                <c:pt idx="2">
                  <c:v>6.34</c:v>
                </c:pt>
                <c:pt idx="3">
                  <c:v>9.2200000000000006</c:v>
                </c:pt>
                <c:pt idx="4">
                  <c:v>15.229999999999899</c:v>
                </c:pt>
                <c:pt idx="5">
                  <c:v>19.54</c:v>
                </c:pt>
                <c:pt idx="6">
                  <c:v>30.259999999999899</c:v>
                </c:pt>
                <c:pt idx="7">
                  <c:v>37.53</c:v>
                </c:pt>
                <c:pt idx="8">
                  <c:v>40.36</c:v>
                </c:pt>
                <c:pt idx="9">
                  <c:v>47</c:v>
                </c:pt>
                <c:pt idx="10">
                  <c:v>49.37</c:v>
                </c:pt>
                <c:pt idx="11">
                  <c:v>52.41</c:v>
                </c:pt>
                <c:pt idx="12">
                  <c:v>51.31</c:v>
                </c:pt>
                <c:pt idx="13">
                  <c:v>55.279999999999902</c:v>
                </c:pt>
                <c:pt idx="14">
                  <c:v>55.62</c:v>
                </c:pt>
                <c:pt idx="15">
                  <c:v>56.3</c:v>
                </c:pt>
                <c:pt idx="16">
                  <c:v>56.55</c:v>
                </c:pt>
                <c:pt idx="17">
                  <c:v>60.44</c:v>
                </c:pt>
                <c:pt idx="18">
                  <c:v>58.5</c:v>
                </c:pt>
                <c:pt idx="19">
                  <c:v>59.68</c:v>
                </c:pt>
                <c:pt idx="20">
                  <c:v>61.88</c:v>
                </c:pt>
                <c:pt idx="21">
                  <c:v>61.79</c:v>
                </c:pt>
                <c:pt idx="22">
                  <c:v>62.38</c:v>
                </c:pt>
                <c:pt idx="23">
                  <c:v>62.89</c:v>
                </c:pt>
                <c:pt idx="24">
                  <c:v>63.11</c:v>
                </c:pt>
                <c:pt idx="25">
                  <c:v>63.959999999999901</c:v>
                </c:pt>
                <c:pt idx="26">
                  <c:v>64.92</c:v>
                </c:pt>
                <c:pt idx="27">
                  <c:v>67.510000000000005</c:v>
                </c:pt>
                <c:pt idx="28">
                  <c:v>65.680000000000007</c:v>
                </c:pt>
                <c:pt idx="29">
                  <c:v>67.459999999999994</c:v>
                </c:pt>
                <c:pt idx="30">
                  <c:v>66.69</c:v>
                </c:pt>
                <c:pt idx="31">
                  <c:v>68.64</c:v>
                </c:pt>
                <c:pt idx="32">
                  <c:v>62.77</c:v>
                </c:pt>
                <c:pt idx="33">
                  <c:v>65.510000000000005</c:v>
                </c:pt>
                <c:pt idx="34">
                  <c:v>65.599999999999994</c:v>
                </c:pt>
                <c:pt idx="35">
                  <c:v>64.89</c:v>
                </c:pt>
                <c:pt idx="36">
                  <c:v>67.2</c:v>
                </c:pt>
                <c:pt idx="37">
                  <c:v>69.040000000000006</c:v>
                </c:pt>
                <c:pt idx="38">
                  <c:v>70.58</c:v>
                </c:pt>
                <c:pt idx="39">
                  <c:v>68.95</c:v>
                </c:pt>
                <c:pt idx="40">
                  <c:v>67.959999999999994</c:v>
                </c:pt>
                <c:pt idx="41">
                  <c:v>67.510000000000005</c:v>
                </c:pt>
                <c:pt idx="42">
                  <c:v>69.23</c:v>
                </c:pt>
                <c:pt idx="43">
                  <c:v>69.540000000000006</c:v>
                </c:pt>
                <c:pt idx="44">
                  <c:v>70.67</c:v>
                </c:pt>
                <c:pt idx="45">
                  <c:v>68.36</c:v>
                </c:pt>
                <c:pt idx="46">
                  <c:v>69.319999999999993</c:v>
                </c:pt>
                <c:pt idx="47">
                  <c:v>69.06</c:v>
                </c:pt>
                <c:pt idx="48">
                  <c:v>70.92</c:v>
                </c:pt>
                <c:pt idx="49">
                  <c:v>69.819999999999993</c:v>
                </c:pt>
                <c:pt idx="50">
                  <c:v>72.08</c:v>
                </c:pt>
                <c:pt idx="51">
                  <c:v>69.23</c:v>
                </c:pt>
                <c:pt idx="52">
                  <c:v>70.16</c:v>
                </c:pt>
                <c:pt idx="53">
                  <c:v>71.569999999999993</c:v>
                </c:pt>
                <c:pt idx="54">
                  <c:v>71.679999999999893</c:v>
                </c:pt>
                <c:pt idx="55">
                  <c:v>71.430000000000007</c:v>
                </c:pt>
                <c:pt idx="56">
                  <c:v>72.53</c:v>
                </c:pt>
                <c:pt idx="57">
                  <c:v>71.679999999999893</c:v>
                </c:pt>
                <c:pt idx="58">
                  <c:v>71.399999999999906</c:v>
                </c:pt>
                <c:pt idx="59">
                  <c:v>72.17</c:v>
                </c:pt>
                <c:pt idx="60">
                  <c:v>71.260000000000005</c:v>
                </c:pt>
                <c:pt idx="61">
                  <c:v>73.8</c:v>
                </c:pt>
                <c:pt idx="62">
                  <c:v>72.59</c:v>
                </c:pt>
                <c:pt idx="63">
                  <c:v>71.849999999999994</c:v>
                </c:pt>
                <c:pt idx="64">
                  <c:v>72.19</c:v>
                </c:pt>
                <c:pt idx="65">
                  <c:v>72.87</c:v>
                </c:pt>
                <c:pt idx="66">
                  <c:v>71.489999999999995</c:v>
                </c:pt>
                <c:pt idx="67">
                  <c:v>71.150000000000006</c:v>
                </c:pt>
                <c:pt idx="68">
                  <c:v>74.05</c:v>
                </c:pt>
                <c:pt idx="69">
                  <c:v>72.44</c:v>
                </c:pt>
                <c:pt idx="70">
                  <c:v>74.28</c:v>
                </c:pt>
                <c:pt idx="71">
                  <c:v>73.709999999999994</c:v>
                </c:pt>
                <c:pt idx="72">
                  <c:v>73.37</c:v>
                </c:pt>
                <c:pt idx="73">
                  <c:v>73.290000000000006</c:v>
                </c:pt>
                <c:pt idx="74">
                  <c:v>72.44</c:v>
                </c:pt>
                <c:pt idx="75">
                  <c:v>74.3</c:v>
                </c:pt>
                <c:pt idx="76">
                  <c:v>74.13</c:v>
                </c:pt>
                <c:pt idx="77">
                  <c:v>70.84</c:v>
                </c:pt>
                <c:pt idx="78">
                  <c:v>73.37</c:v>
                </c:pt>
                <c:pt idx="79">
                  <c:v>73.429999999999893</c:v>
                </c:pt>
                <c:pt idx="80">
                  <c:v>73.709999999999994</c:v>
                </c:pt>
                <c:pt idx="81">
                  <c:v>75.039999999999907</c:v>
                </c:pt>
                <c:pt idx="82">
                  <c:v>75.38</c:v>
                </c:pt>
                <c:pt idx="83">
                  <c:v>76.33</c:v>
                </c:pt>
                <c:pt idx="84">
                  <c:v>77.09</c:v>
                </c:pt>
                <c:pt idx="85">
                  <c:v>75.319999999999993</c:v>
                </c:pt>
                <c:pt idx="86">
                  <c:v>75.38</c:v>
                </c:pt>
                <c:pt idx="87">
                  <c:v>76.25</c:v>
                </c:pt>
                <c:pt idx="88">
                  <c:v>77.33</c:v>
                </c:pt>
                <c:pt idx="89">
                  <c:v>75.819999999999993</c:v>
                </c:pt>
                <c:pt idx="90">
                  <c:v>75.989999999999995</c:v>
                </c:pt>
                <c:pt idx="91">
                  <c:v>73.180000000000007</c:v>
                </c:pt>
                <c:pt idx="92">
                  <c:v>78.44</c:v>
                </c:pt>
                <c:pt idx="93">
                  <c:v>76.33</c:v>
                </c:pt>
                <c:pt idx="94">
                  <c:v>75.97</c:v>
                </c:pt>
                <c:pt idx="95">
                  <c:v>77.259999999999906</c:v>
                </c:pt>
                <c:pt idx="96">
                  <c:v>75.989999999999995</c:v>
                </c:pt>
                <c:pt idx="97">
                  <c:v>75.489999999999995</c:v>
                </c:pt>
                <c:pt idx="98">
                  <c:v>76.5</c:v>
                </c:pt>
                <c:pt idx="99">
                  <c:v>75.66</c:v>
                </c:pt>
                <c:pt idx="100">
                  <c:v>75.319999999999993</c:v>
                </c:pt>
                <c:pt idx="101">
                  <c:v>76.67</c:v>
                </c:pt>
                <c:pt idx="102">
                  <c:v>75.400000000000006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644-5A4B-A6D3-E9127EC393E3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LIFL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circle"/>
            <c:size val="6"/>
            <c:spPr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9525" cap="rnd">
                <a:noFill/>
                <a:round/>
              </a:ln>
              <a:effectLst/>
            </c:spPr>
          </c:marker>
          <c:xVal>
            <c:numRef>
              <c:f>Sheet1!$G$2:$G$239</c:f>
              <c:numCache>
                <c:formatCode>General</c:formatCode>
                <c:ptCount val="238"/>
                <c:pt idx="0">
                  <c:v>0</c:v>
                </c:pt>
                <c:pt idx="1">
                  <c:v>2.0124263034926499E-2</c:v>
                </c:pt>
                <c:pt idx="2">
                  <c:v>4.0906887518035E-2</c:v>
                </c:pt>
                <c:pt idx="3">
                  <c:v>6.5356161064571802E-2</c:v>
                </c:pt>
                <c:pt idx="4">
                  <c:v>8.6524007916450499E-2</c:v>
                </c:pt>
                <c:pt idx="5">
                  <c:v>0.106145363118913</c:v>
                </c:pt>
                <c:pt idx="6">
                  <c:v>0.12582704510953599</c:v>
                </c:pt>
                <c:pt idx="7">
                  <c:v>0.147658046086629</c:v>
                </c:pt>
                <c:pt idx="8">
                  <c:v>0.16977965407901299</c:v>
                </c:pt>
                <c:pt idx="9">
                  <c:v>0.19153075032764</c:v>
                </c:pt>
                <c:pt idx="10">
                  <c:v>0.213451505766974</c:v>
                </c:pt>
                <c:pt idx="11">
                  <c:v>0.23761720392439101</c:v>
                </c:pt>
                <c:pt idx="12">
                  <c:v>0.25640191316604599</c:v>
                </c:pt>
                <c:pt idx="13">
                  <c:v>0.27975832720597499</c:v>
                </c:pt>
                <c:pt idx="14">
                  <c:v>0.30206660423013898</c:v>
                </c:pt>
                <c:pt idx="15">
                  <c:v>0.32025556763013202</c:v>
                </c:pt>
                <c:pt idx="16">
                  <c:v>0.33972573584980398</c:v>
                </c:pt>
                <c:pt idx="17">
                  <c:v>0.35970785101254699</c:v>
                </c:pt>
                <c:pt idx="18">
                  <c:v>0.38187786281108799</c:v>
                </c:pt>
                <c:pt idx="19">
                  <c:v>0.40630311661296398</c:v>
                </c:pt>
                <c:pt idx="20">
                  <c:v>0.42969357073307002</c:v>
                </c:pt>
                <c:pt idx="21">
                  <c:v>0.450162112249268</c:v>
                </c:pt>
                <c:pt idx="22">
                  <c:v>0.47061315735181097</c:v>
                </c:pt>
                <c:pt idx="23">
                  <c:v>0.49653182996643902</c:v>
                </c:pt>
                <c:pt idx="24">
                  <c:v>0.52268023047182299</c:v>
                </c:pt>
                <c:pt idx="25">
                  <c:v>0.54304428855578102</c:v>
                </c:pt>
                <c:pt idx="26">
                  <c:v>0.56520011630323197</c:v>
                </c:pt>
                <c:pt idx="27">
                  <c:v>0.58798174281915006</c:v>
                </c:pt>
                <c:pt idx="28">
                  <c:v>0.60901518232292595</c:v>
                </c:pt>
                <c:pt idx="29">
                  <c:v>0.63122059053844803</c:v>
                </c:pt>
                <c:pt idx="30">
                  <c:v>0.65061547146903098</c:v>
                </c:pt>
                <c:pt idx="31">
                  <c:v>0.67462460524505996</c:v>
                </c:pt>
                <c:pt idx="32">
                  <c:v>0.69424384064144495</c:v>
                </c:pt>
                <c:pt idx="33">
                  <c:v>0.71579245322280405</c:v>
                </c:pt>
                <c:pt idx="34">
                  <c:v>0.73530553109116004</c:v>
                </c:pt>
                <c:pt idx="35">
                  <c:v>0.75554835047986701</c:v>
                </c:pt>
                <c:pt idx="36">
                  <c:v>0.77943076199955397</c:v>
                </c:pt>
                <c:pt idx="37">
                  <c:v>0.80101152877012805</c:v>
                </c:pt>
                <c:pt idx="38">
                  <c:v>0.82430445995595703</c:v>
                </c:pt>
                <c:pt idx="39">
                  <c:v>0.84325894057750705</c:v>
                </c:pt>
                <c:pt idx="40">
                  <c:v>0.865060449375046</c:v>
                </c:pt>
                <c:pt idx="41">
                  <c:v>0.88621474120351995</c:v>
                </c:pt>
                <c:pt idx="42">
                  <c:v>0.90514483292897496</c:v>
                </c:pt>
                <c:pt idx="43">
                  <c:v>0.924023408359951</c:v>
                </c:pt>
                <c:pt idx="44">
                  <c:v>0.94552854087617599</c:v>
                </c:pt>
                <c:pt idx="45">
                  <c:v>0.96567698253525602</c:v>
                </c:pt>
                <c:pt idx="46">
                  <c:v>0.987447380224863</c:v>
                </c:pt>
                <c:pt idx="47">
                  <c:v>1.0113801725043099</c:v>
                </c:pt>
                <c:pt idx="48">
                  <c:v>1.0319352607594501</c:v>
                </c:pt>
                <c:pt idx="49">
                  <c:v>1.05456400877899</c:v>
                </c:pt>
                <c:pt idx="50">
                  <c:v>1.0775214809179301</c:v>
                </c:pt>
                <c:pt idx="51">
                  <c:v>1.0996538670857701</c:v>
                </c:pt>
                <c:pt idx="52">
                  <c:v>1.1229960601859601</c:v>
                </c:pt>
                <c:pt idx="53">
                  <c:v>1.1476439930333</c:v>
                </c:pt>
                <c:pt idx="54">
                  <c:v>1.1705139570766001</c:v>
                </c:pt>
                <c:pt idx="55">
                  <c:v>1.1942180090480301</c:v>
                </c:pt>
                <c:pt idx="56">
                  <c:v>1.2152149598466</c:v>
                </c:pt>
                <c:pt idx="57">
                  <c:v>1.2388311130470699</c:v>
                </c:pt>
                <c:pt idx="58">
                  <c:v>1.25933083011044</c:v>
                </c:pt>
                <c:pt idx="59">
                  <c:v>1.28212642113367</c:v>
                </c:pt>
                <c:pt idx="60">
                  <c:v>1.30653076509634</c:v>
                </c:pt>
                <c:pt idx="61">
                  <c:v>1.32822021689679</c:v>
                </c:pt>
                <c:pt idx="62">
                  <c:v>1.3483186402585701</c:v>
                </c:pt>
                <c:pt idx="63">
                  <c:v>1.3689677825901201</c:v>
                </c:pt>
                <c:pt idx="64">
                  <c:v>1.38826971709728</c:v>
                </c:pt>
                <c:pt idx="65">
                  <c:v>1.4090595051977299</c:v>
                </c:pt>
                <c:pt idx="66">
                  <c:v>1.4290635399023599</c:v>
                </c:pt>
                <c:pt idx="67">
                  <c:v>1.4488783909877101</c:v>
                </c:pt>
                <c:pt idx="68">
                  <c:v>1.47508382254176</c:v>
                </c:pt>
                <c:pt idx="69">
                  <c:v>1.4948142291439901</c:v>
                </c:pt>
                <c:pt idx="70">
                  <c:v>1.5160230355792499</c:v>
                </c:pt>
                <c:pt idx="71">
                  <c:v>1.53784669571452</c:v>
                </c:pt>
                <c:pt idx="72">
                  <c:v>1.5632375307877799</c:v>
                </c:pt>
                <c:pt idx="73">
                  <c:v>1.5833636528253501</c:v>
                </c:pt>
                <c:pt idx="74">
                  <c:v>1.60737872309154</c:v>
                </c:pt>
                <c:pt idx="75">
                  <c:v>1.63468320475684</c:v>
                </c:pt>
                <c:pt idx="76">
                  <c:v>1.6553349290291399</c:v>
                </c:pt>
                <c:pt idx="77">
                  <c:v>1.67471671071317</c:v>
                </c:pt>
                <c:pt idx="78">
                  <c:v>1.69792875409126</c:v>
                </c:pt>
                <c:pt idx="79">
                  <c:v>1.7227843858136</c:v>
                </c:pt>
                <c:pt idx="80">
                  <c:v>1.74152677502897</c:v>
                </c:pt>
                <c:pt idx="81">
                  <c:v>1.7605506837367999</c:v>
                </c:pt>
                <c:pt idx="82">
                  <c:v>1.7808415039380301</c:v>
                </c:pt>
                <c:pt idx="83">
                  <c:v>1.8066697418689699</c:v>
                </c:pt>
                <c:pt idx="84">
                  <c:v>1.83244549512863</c:v>
                </c:pt>
                <c:pt idx="85">
                  <c:v>1.8526764685577799</c:v>
                </c:pt>
                <c:pt idx="86">
                  <c:v>1.8732970185412301</c:v>
                </c:pt>
                <c:pt idx="87">
                  <c:v>1.8924348688125601</c:v>
                </c:pt>
                <c:pt idx="88">
                  <c:v>1.9120045354631201</c:v>
                </c:pt>
                <c:pt idx="89">
                  <c:v>1.9339452590545001</c:v>
                </c:pt>
                <c:pt idx="90">
                  <c:v>1.9624954076608001</c:v>
                </c:pt>
                <c:pt idx="91">
                  <c:v>1.98080121484067</c:v>
                </c:pt>
                <c:pt idx="92">
                  <c:v>2.0025448038842901</c:v>
                </c:pt>
                <c:pt idx="93">
                  <c:v>2.0277136005295602</c:v>
                </c:pt>
                <c:pt idx="94">
                  <c:v>2.05015141189098</c:v>
                </c:pt>
                <c:pt idx="95">
                  <c:v>2.06921136120955</c:v>
                </c:pt>
                <c:pt idx="96">
                  <c:v>2.0925195903910501</c:v>
                </c:pt>
                <c:pt idx="97">
                  <c:v>2.1146172840727702</c:v>
                </c:pt>
                <c:pt idx="98">
                  <c:v>2.1375857990317799</c:v>
                </c:pt>
                <c:pt idx="99">
                  <c:v>2.1586664789252801</c:v>
                </c:pt>
                <c:pt idx="100">
                  <c:v>2.17741449587874</c:v>
                </c:pt>
                <c:pt idx="101">
                  <c:v>2.1990484117136999</c:v>
                </c:pt>
                <c:pt idx="102">
                  <c:v>2.2226715250147699</c:v>
                </c:pt>
                <c:pt idx="103">
                  <c:v>2.24255727873908</c:v>
                </c:pt>
                <c:pt idx="104">
                  <c:v>2.26418821699089</c:v>
                </c:pt>
                <c:pt idx="105">
                  <c:v>2.2877089241478101</c:v>
                </c:pt>
                <c:pt idx="106">
                  <c:v>2.3070058008035002</c:v>
                </c:pt>
                <c:pt idx="107">
                  <c:v>2.328084168103</c:v>
                </c:pt>
                <c:pt idx="108">
                  <c:v>2.3522778154081698</c:v>
                </c:pt>
                <c:pt idx="109">
                  <c:v>2.3736840848127998</c:v>
                </c:pt>
                <c:pt idx="110">
                  <c:v>2.3989739256434901</c:v>
                </c:pt>
                <c:pt idx="111">
                  <c:v>2.42081004791789</c:v>
                </c:pt>
                <c:pt idx="112">
                  <c:v>2.4401652775870399</c:v>
                </c:pt>
                <c:pt idx="113">
                  <c:v>2.4625467475917602</c:v>
                </c:pt>
                <c:pt idx="114">
                  <c:v>2.4823548985189801</c:v>
                </c:pt>
                <c:pt idx="115">
                  <c:v>2.5027530618508602</c:v>
                </c:pt>
                <c:pt idx="116">
                  <c:v>2.5248780828052002</c:v>
                </c:pt>
                <c:pt idx="117">
                  <c:v>2.5469389555851598</c:v>
                </c:pt>
                <c:pt idx="118">
                  <c:v>2.5669543445772498</c:v>
                </c:pt>
                <c:pt idx="119">
                  <c:v>2.5915572116110002</c:v>
                </c:pt>
                <c:pt idx="120">
                  <c:v>2.6185676280657399</c:v>
                </c:pt>
                <c:pt idx="121">
                  <c:v>2.6405195954110798</c:v>
                </c:pt>
                <c:pt idx="122">
                  <c:v>2.6628397226995801</c:v>
                </c:pt>
                <c:pt idx="123">
                  <c:v>2.6820515048503801</c:v>
                </c:pt>
                <c:pt idx="124">
                  <c:v>2.7025076738331002</c:v>
                </c:pt>
                <c:pt idx="125">
                  <c:v>2.7272520650757599</c:v>
                </c:pt>
                <c:pt idx="126">
                  <c:v>2.7515841905938201</c:v>
                </c:pt>
                <c:pt idx="127">
                  <c:v>2.7704556000894902</c:v>
                </c:pt>
                <c:pt idx="128">
                  <c:v>2.7894334222210699</c:v>
                </c:pt>
                <c:pt idx="129">
                  <c:v>2.8142206572161701</c:v>
                </c:pt>
                <c:pt idx="130">
                  <c:v>2.8326852426926199</c:v>
                </c:pt>
                <c:pt idx="131">
                  <c:v>2.8547459684477898</c:v>
                </c:pt>
                <c:pt idx="132">
                  <c:v>2.87585874391926</c:v>
                </c:pt>
                <c:pt idx="133">
                  <c:v>2.9051113216082198</c:v>
                </c:pt>
                <c:pt idx="134">
                  <c:v>2.9243845300541902</c:v>
                </c:pt>
                <c:pt idx="135">
                  <c:v>2.9522566641701502</c:v>
                </c:pt>
                <c:pt idx="136">
                  <c:v>2.9800443371136902</c:v>
                </c:pt>
                <c:pt idx="137">
                  <c:v>2.9990772957934202</c:v>
                </c:pt>
                <c:pt idx="138">
                  <c:v>3.0180263499418798</c:v>
                </c:pt>
                <c:pt idx="139">
                  <c:v>3.0415251423252898</c:v>
                </c:pt>
                <c:pt idx="140">
                  <c:v>3.0608526123894499</c:v>
                </c:pt>
                <c:pt idx="141">
                  <c:v>3.08169009413984</c:v>
                </c:pt>
                <c:pt idx="142">
                  <c:v>3.1004343399736598</c:v>
                </c:pt>
                <c:pt idx="143">
                  <c:v>3.12262470583121</c:v>
                </c:pt>
                <c:pt idx="144">
                  <c:v>3.1418522061241898</c:v>
                </c:pt>
                <c:pt idx="145">
                  <c:v>3.1666533335712201</c:v>
                </c:pt>
                <c:pt idx="146">
                  <c:v>3.18689071337382</c:v>
                </c:pt>
                <c:pt idx="147">
                  <c:v>3.2060722925265601</c:v>
                </c:pt>
                <c:pt idx="148">
                  <c:v>3.2250862259334898</c:v>
                </c:pt>
                <c:pt idx="149">
                  <c:v>3.24745273729165</c:v>
                </c:pt>
                <c:pt idx="150">
                  <c:v>3.2732499994834199</c:v>
                </c:pt>
                <c:pt idx="151">
                  <c:v>3.2942963920699202</c:v>
                </c:pt>
                <c:pt idx="152">
                  <c:v>3.3138246489233398</c:v>
                </c:pt>
                <c:pt idx="153">
                  <c:v>3.3359921605719398</c:v>
                </c:pt>
                <c:pt idx="154">
                  <c:v>3.36090521752834</c:v>
                </c:pt>
                <c:pt idx="155">
                  <c:v>3.3864811949597402</c:v>
                </c:pt>
                <c:pt idx="156">
                  <c:v>3.4081368440389599</c:v>
                </c:pt>
                <c:pt idx="157">
                  <c:v>3.4318437016010201</c:v>
                </c:pt>
                <c:pt idx="158">
                  <c:v>3.45526516411039</c:v>
                </c:pt>
                <c:pt idx="159">
                  <c:v>3.4754198194874601</c:v>
                </c:pt>
                <c:pt idx="160">
                  <c:v>3.49732767456107</c:v>
                </c:pt>
                <c:pt idx="161">
                  <c:v>3.5186402086416799</c:v>
                </c:pt>
                <c:pt idx="162">
                  <c:v>3.5381427633100002</c:v>
                </c:pt>
                <c:pt idx="163">
                  <c:v>3.56109977265199</c:v>
                </c:pt>
                <c:pt idx="164">
                  <c:v>3.5819940666357599</c:v>
                </c:pt>
                <c:pt idx="165">
                  <c:v>3.6070541791783399</c:v>
                </c:pt>
                <c:pt idx="166">
                  <c:v>3.6267077708244302</c:v>
                </c:pt>
                <c:pt idx="167">
                  <c:v>3.6499153540531699</c:v>
                </c:pt>
                <c:pt idx="168">
                  <c:v>3.67311398042572</c:v>
                </c:pt>
                <c:pt idx="169">
                  <c:v>3.6965088284015599</c:v>
                </c:pt>
                <c:pt idx="170">
                  <c:v>3.7213523499833201</c:v>
                </c:pt>
                <c:pt idx="171">
                  <c:v>3.7480778629249998</c:v>
                </c:pt>
                <c:pt idx="172">
                  <c:v>3.76681770530011</c:v>
                </c:pt>
                <c:pt idx="173">
                  <c:v>3.7885227151049499</c:v>
                </c:pt>
                <c:pt idx="174">
                  <c:v>3.8149254892931999</c:v>
                </c:pt>
                <c:pt idx="175">
                  <c:v>3.8439026295476402</c:v>
                </c:pt>
                <c:pt idx="176">
                  <c:v>3.865963389145</c:v>
                </c:pt>
                <c:pt idx="177">
                  <c:v>3.88698778728644</c:v>
                </c:pt>
                <c:pt idx="178">
                  <c:v>3.9099362198511698</c:v>
                </c:pt>
                <c:pt idx="179">
                  <c:v>3.93187258932325</c:v>
                </c:pt>
                <c:pt idx="180">
                  <c:v>3.95541924893856</c:v>
                </c:pt>
                <c:pt idx="181">
                  <c:v>3.9798608591821401</c:v>
                </c:pt>
                <c:pt idx="182">
                  <c:v>4.0019885271125304</c:v>
                </c:pt>
                <c:pt idx="183">
                  <c:v>4.0232757278945703</c:v>
                </c:pt>
                <c:pt idx="184">
                  <c:v>4.0452251305182703</c:v>
                </c:pt>
                <c:pt idx="185">
                  <c:v>4.0676841074228198</c:v>
                </c:pt>
                <c:pt idx="186">
                  <c:v>4.0889883702993304</c:v>
                </c:pt>
                <c:pt idx="187">
                  <c:v>4.1084604870610697</c:v>
                </c:pt>
                <c:pt idx="188">
                  <c:v>4.1309405340751004</c:v>
                </c:pt>
                <c:pt idx="189">
                  <c:v>4.1502262278397799</c:v>
                </c:pt>
                <c:pt idx="190">
                  <c:v>4.1715337081750201</c:v>
                </c:pt>
                <c:pt idx="191">
                  <c:v>4.1940741140974804</c:v>
                </c:pt>
                <c:pt idx="192">
                  <c:v>4.2157673686742703</c:v>
                </c:pt>
                <c:pt idx="193">
                  <c:v>4.2367606189515801</c:v>
                </c:pt>
                <c:pt idx="194">
                  <c:v>4.2563929962449603</c:v>
                </c:pt>
                <c:pt idx="195">
                  <c:v>4.2791106403536201</c:v>
                </c:pt>
                <c:pt idx="196">
                  <c:v>4.3002318250470601</c:v>
                </c:pt>
                <c:pt idx="197">
                  <c:v>4.3210126382112497</c:v>
                </c:pt>
                <c:pt idx="198">
                  <c:v>4.3398774360285799</c:v>
                </c:pt>
                <c:pt idx="199">
                  <c:v>4.3635902158419198</c:v>
                </c:pt>
                <c:pt idx="200">
                  <c:v>4.3824151294098899</c:v>
                </c:pt>
                <c:pt idx="201">
                  <c:v>4.4017157219515903</c:v>
                </c:pt>
                <c:pt idx="202">
                  <c:v>4.4234329005082396</c:v>
                </c:pt>
                <c:pt idx="203">
                  <c:v>4.4454848006036496</c:v>
                </c:pt>
                <c:pt idx="204">
                  <c:v>4.46560895846949</c:v>
                </c:pt>
                <c:pt idx="205">
                  <c:v>4.4851630653937598</c:v>
                </c:pt>
                <c:pt idx="206">
                  <c:v>4.5051130004723801</c:v>
                </c:pt>
                <c:pt idx="207">
                  <c:v>4.52565855562686</c:v>
                </c:pt>
                <c:pt idx="208">
                  <c:v>4.5468700017531702</c:v>
                </c:pt>
                <c:pt idx="209">
                  <c:v>4.5690799482663396</c:v>
                </c:pt>
                <c:pt idx="210">
                  <c:v>4.5894710719585401</c:v>
                </c:pt>
                <c:pt idx="211">
                  <c:v>4.6140717333555203</c:v>
                </c:pt>
                <c:pt idx="212">
                  <c:v>4.6333274134662403</c:v>
                </c:pt>
                <c:pt idx="213">
                  <c:v>4.6541014493836297</c:v>
                </c:pt>
                <c:pt idx="214">
                  <c:v>4.6811124158567798</c:v>
                </c:pt>
                <c:pt idx="215">
                  <c:v>4.7033297451999401</c:v>
                </c:pt>
                <c:pt idx="216">
                  <c:v>4.7240090075466297</c:v>
                </c:pt>
                <c:pt idx="217">
                  <c:v>4.74717561940352</c:v>
                </c:pt>
                <c:pt idx="218">
                  <c:v>4.7674608283572697</c:v>
                </c:pt>
                <c:pt idx="219">
                  <c:v>4.7863289529085096</c:v>
                </c:pt>
                <c:pt idx="220">
                  <c:v>4.8064457792705904</c:v>
                </c:pt>
                <c:pt idx="221">
                  <c:v>4.8263251755634897</c:v>
                </c:pt>
                <c:pt idx="222">
                  <c:v>4.8489491341511402</c:v>
                </c:pt>
                <c:pt idx="223">
                  <c:v>4.8722577734125903</c:v>
                </c:pt>
                <c:pt idx="224">
                  <c:v>4.8929327170054098</c:v>
                </c:pt>
                <c:pt idx="225">
                  <c:v>4.9181028816434997</c:v>
                </c:pt>
                <c:pt idx="226">
                  <c:v>4.9383907397588098</c:v>
                </c:pt>
                <c:pt idx="227">
                  <c:v>4.9597347218460497</c:v>
                </c:pt>
                <c:pt idx="228">
                  <c:v>4.9833328610658603</c:v>
                </c:pt>
                <c:pt idx="229">
                  <c:v>5.0025094201167404</c:v>
                </c:pt>
                <c:pt idx="230">
                  <c:v>5.0231349187427101</c:v>
                </c:pt>
                <c:pt idx="231">
                  <c:v>5.0434247246715698</c:v>
                </c:pt>
                <c:pt idx="232">
                  <c:v>5.0636488846275496</c:v>
                </c:pt>
                <c:pt idx="233">
                  <c:v>5.0862019654777297</c:v>
                </c:pt>
                <c:pt idx="234">
                  <c:v>5.11034384621514</c:v>
                </c:pt>
                <c:pt idx="235">
                  <c:v>5.1345098202758299</c:v>
                </c:pt>
                <c:pt idx="236">
                  <c:v>5.15516855597496</c:v>
                </c:pt>
                <c:pt idx="237">
                  <c:v>5.17523411055405</c:v>
                </c:pt>
              </c:numCache>
            </c:numRef>
          </c:xVal>
          <c:yVal>
            <c:numRef>
              <c:f>Sheet1!$H$2:$H$239</c:f>
              <c:numCache>
                <c:formatCode>General</c:formatCode>
                <c:ptCount val="238"/>
                <c:pt idx="0">
                  <c:v>5.33</c:v>
                </c:pt>
                <c:pt idx="1">
                  <c:v>9.64</c:v>
                </c:pt>
                <c:pt idx="2">
                  <c:v>6.26</c:v>
                </c:pt>
                <c:pt idx="3">
                  <c:v>7.7799999999999896</c:v>
                </c:pt>
                <c:pt idx="4">
                  <c:v>11.07</c:v>
                </c:pt>
                <c:pt idx="5">
                  <c:v>14.71</c:v>
                </c:pt>
                <c:pt idx="6">
                  <c:v>25.53</c:v>
                </c:pt>
                <c:pt idx="7">
                  <c:v>34.520000000000003</c:v>
                </c:pt>
                <c:pt idx="8">
                  <c:v>42.64</c:v>
                </c:pt>
                <c:pt idx="9">
                  <c:v>44.42</c:v>
                </c:pt>
                <c:pt idx="10">
                  <c:v>52.449999999999903</c:v>
                </c:pt>
                <c:pt idx="11">
                  <c:v>53.38</c:v>
                </c:pt>
                <c:pt idx="12">
                  <c:v>53.09</c:v>
                </c:pt>
                <c:pt idx="13">
                  <c:v>55.58</c:v>
                </c:pt>
                <c:pt idx="14">
                  <c:v>57.82</c:v>
                </c:pt>
                <c:pt idx="15">
                  <c:v>59.51</c:v>
                </c:pt>
                <c:pt idx="16">
                  <c:v>59.76</c:v>
                </c:pt>
                <c:pt idx="17">
                  <c:v>58.58</c:v>
                </c:pt>
                <c:pt idx="18">
                  <c:v>60.78</c:v>
                </c:pt>
                <c:pt idx="19">
                  <c:v>61.029999999999902</c:v>
                </c:pt>
                <c:pt idx="20">
                  <c:v>60.86</c:v>
                </c:pt>
                <c:pt idx="21">
                  <c:v>59.98</c:v>
                </c:pt>
                <c:pt idx="22">
                  <c:v>63.4</c:v>
                </c:pt>
                <c:pt idx="23">
                  <c:v>61</c:v>
                </c:pt>
                <c:pt idx="24">
                  <c:v>65.569999999999993</c:v>
                </c:pt>
                <c:pt idx="25">
                  <c:v>64.92</c:v>
                </c:pt>
                <c:pt idx="26">
                  <c:v>66.58</c:v>
                </c:pt>
                <c:pt idx="27">
                  <c:v>65.739999999999995</c:v>
                </c:pt>
                <c:pt idx="28">
                  <c:v>64.67</c:v>
                </c:pt>
                <c:pt idx="29">
                  <c:v>66.78</c:v>
                </c:pt>
                <c:pt idx="30">
                  <c:v>66.069999999999993</c:v>
                </c:pt>
                <c:pt idx="31">
                  <c:v>66.02</c:v>
                </c:pt>
                <c:pt idx="32">
                  <c:v>67.010000000000005</c:v>
                </c:pt>
                <c:pt idx="33">
                  <c:v>62.86</c:v>
                </c:pt>
                <c:pt idx="34">
                  <c:v>67.709999999999994</c:v>
                </c:pt>
                <c:pt idx="35">
                  <c:v>68.36</c:v>
                </c:pt>
                <c:pt idx="36">
                  <c:v>67.459999999999994</c:v>
                </c:pt>
                <c:pt idx="37">
                  <c:v>69.040000000000006</c:v>
                </c:pt>
                <c:pt idx="38">
                  <c:v>69.06</c:v>
                </c:pt>
                <c:pt idx="39">
                  <c:v>69.37</c:v>
                </c:pt>
                <c:pt idx="40">
                  <c:v>69.97</c:v>
                </c:pt>
                <c:pt idx="41">
                  <c:v>69.040000000000006</c:v>
                </c:pt>
                <c:pt idx="42">
                  <c:v>67.88</c:v>
                </c:pt>
                <c:pt idx="43">
                  <c:v>68.7</c:v>
                </c:pt>
                <c:pt idx="44">
                  <c:v>69.650000000000006</c:v>
                </c:pt>
                <c:pt idx="45">
                  <c:v>68.3</c:v>
                </c:pt>
                <c:pt idx="46">
                  <c:v>71.509999999999906</c:v>
                </c:pt>
                <c:pt idx="47">
                  <c:v>72.02</c:v>
                </c:pt>
                <c:pt idx="48">
                  <c:v>70.58</c:v>
                </c:pt>
                <c:pt idx="49">
                  <c:v>71.77</c:v>
                </c:pt>
                <c:pt idx="50">
                  <c:v>72.61</c:v>
                </c:pt>
                <c:pt idx="51">
                  <c:v>73.290000000000006</c:v>
                </c:pt>
                <c:pt idx="52">
                  <c:v>70.05</c:v>
                </c:pt>
                <c:pt idx="53">
                  <c:v>70.5</c:v>
                </c:pt>
                <c:pt idx="54">
                  <c:v>71.849999999999994</c:v>
                </c:pt>
                <c:pt idx="55">
                  <c:v>73.63</c:v>
                </c:pt>
                <c:pt idx="56">
                  <c:v>72.84</c:v>
                </c:pt>
                <c:pt idx="57">
                  <c:v>71.34</c:v>
                </c:pt>
                <c:pt idx="58">
                  <c:v>73.03</c:v>
                </c:pt>
                <c:pt idx="59">
                  <c:v>70.14</c:v>
                </c:pt>
                <c:pt idx="60">
                  <c:v>73.03</c:v>
                </c:pt>
                <c:pt idx="61">
                  <c:v>71.09</c:v>
                </c:pt>
                <c:pt idx="62">
                  <c:v>73.2</c:v>
                </c:pt>
                <c:pt idx="63">
                  <c:v>73.37</c:v>
                </c:pt>
                <c:pt idx="64">
                  <c:v>72.44</c:v>
                </c:pt>
                <c:pt idx="65">
                  <c:v>75.229999999999905</c:v>
                </c:pt>
                <c:pt idx="66">
                  <c:v>71.77</c:v>
                </c:pt>
                <c:pt idx="67">
                  <c:v>72.7</c:v>
                </c:pt>
                <c:pt idx="68">
                  <c:v>74.89</c:v>
                </c:pt>
                <c:pt idx="69">
                  <c:v>75.489999999999995</c:v>
                </c:pt>
                <c:pt idx="70">
                  <c:v>74.47</c:v>
                </c:pt>
                <c:pt idx="71">
                  <c:v>71.66</c:v>
                </c:pt>
                <c:pt idx="72">
                  <c:v>75.489999999999995</c:v>
                </c:pt>
                <c:pt idx="73">
                  <c:v>74.39</c:v>
                </c:pt>
                <c:pt idx="74">
                  <c:v>74.98</c:v>
                </c:pt>
                <c:pt idx="75">
                  <c:v>75.739999999999995</c:v>
                </c:pt>
                <c:pt idx="76">
                  <c:v>73.77</c:v>
                </c:pt>
                <c:pt idx="77">
                  <c:v>74.81</c:v>
                </c:pt>
                <c:pt idx="78">
                  <c:v>74.3</c:v>
                </c:pt>
                <c:pt idx="79">
                  <c:v>75.47</c:v>
                </c:pt>
                <c:pt idx="80">
                  <c:v>75.739999999999995</c:v>
                </c:pt>
                <c:pt idx="81">
                  <c:v>75.8</c:v>
                </c:pt>
                <c:pt idx="82">
                  <c:v>74.790000000000006</c:v>
                </c:pt>
                <c:pt idx="83">
                  <c:v>74.62</c:v>
                </c:pt>
                <c:pt idx="84">
                  <c:v>73.8</c:v>
                </c:pt>
                <c:pt idx="85">
                  <c:v>74.13</c:v>
                </c:pt>
                <c:pt idx="86">
                  <c:v>75.319999999999993</c:v>
                </c:pt>
                <c:pt idx="87">
                  <c:v>76.42</c:v>
                </c:pt>
                <c:pt idx="88">
                  <c:v>74.39</c:v>
                </c:pt>
                <c:pt idx="89">
                  <c:v>76.92</c:v>
                </c:pt>
                <c:pt idx="90">
                  <c:v>76.400000000000006</c:v>
                </c:pt>
                <c:pt idx="91">
                  <c:v>74.3</c:v>
                </c:pt>
                <c:pt idx="92">
                  <c:v>73.959999999999994</c:v>
                </c:pt>
                <c:pt idx="93">
                  <c:v>73.52</c:v>
                </c:pt>
                <c:pt idx="94">
                  <c:v>73.119999999999905</c:v>
                </c:pt>
                <c:pt idx="95">
                  <c:v>74.56</c:v>
                </c:pt>
                <c:pt idx="96">
                  <c:v>72.36</c:v>
                </c:pt>
                <c:pt idx="97">
                  <c:v>74.790000000000006</c:v>
                </c:pt>
                <c:pt idx="98">
                  <c:v>76.67</c:v>
                </c:pt>
                <c:pt idx="99">
                  <c:v>76.75</c:v>
                </c:pt>
                <c:pt idx="100">
                  <c:v>75.89</c:v>
                </c:pt>
                <c:pt idx="101">
                  <c:v>73.37</c:v>
                </c:pt>
                <c:pt idx="102">
                  <c:v>75.489999999999995</c:v>
                </c:pt>
                <c:pt idx="103">
                  <c:v>74.05</c:v>
                </c:pt>
                <c:pt idx="104">
                  <c:v>77.429999999999893</c:v>
                </c:pt>
                <c:pt idx="105">
                  <c:v>78.95</c:v>
                </c:pt>
                <c:pt idx="106">
                  <c:v>78.19</c:v>
                </c:pt>
                <c:pt idx="107">
                  <c:v>75.569999999999993</c:v>
                </c:pt>
                <c:pt idx="108">
                  <c:v>74.47</c:v>
                </c:pt>
                <c:pt idx="109">
                  <c:v>77.83</c:v>
                </c:pt>
                <c:pt idx="110">
                  <c:v>75.89</c:v>
                </c:pt>
                <c:pt idx="111">
                  <c:v>77.33</c:v>
                </c:pt>
                <c:pt idx="112">
                  <c:v>74.64</c:v>
                </c:pt>
                <c:pt idx="113">
                  <c:v>76.75</c:v>
                </c:pt>
                <c:pt idx="114">
                  <c:v>77.16</c:v>
                </c:pt>
                <c:pt idx="115">
                  <c:v>75.47</c:v>
                </c:pt>
                <c:pt idx="116">
                  <c:v>77.77</c:v>
                </c:pt>
                <c:pt idx="117">
                  <c:v>77.349999999999994</c:v>
                </c:pt>
                <c:pt idx="118">
                  <c:v>75.229999999999905</c:v>
                </c:pt>
                <c:pt idx="119">
                  <c:v>76.31</c:v>
                </c:pt>
                <c:pt idx="120">
                  <c:v>77.429999999999893</c:v>
                </c:pt>
                <c:pt idx="121">
                  <c:v>75.989999999999995</c:v>
                </c:pt>
                <c:pt idx="122">
                  <c:v>77.41</c:v>
                </c:pt>
                <c:pt idx="123">
                  <c:v>77.180000000000007</c:v>
                </c:pt>
                <c:pt idx="124">
                  <c:v>75.989999999999995</c:v>
                </c:pt>
                <c:pt idx="125">
                  <c:v>76.5</c:v>
                </c:pt>
                <c:pt idx="126">
                  <c:v>76.900000000000006</c:v>
                </c:pt>
                <c:pt idx="127">
                  <c:v>77.77</c:v>
                </c:pt>
                <c:pt idx="128">
                  <c:v>76.400000000000006</c:v>
                </c:pt>
                <c:pt idx="129">
                  <c:v>78.510000000000005</c:v>
                </c:pt>
                <c:pt idx="130">
                  <c:v>74.729999999999905</c:v>
                </c:pt>
                <c:pt idx="131">
                  <c:v>74.64</c:v>
                </c:pt>
                <c:pt idx="132">
                  <c:v>79.369999999999905</c:v>
                </c:pt>
                <c:pt idx="133">
                  <c:v>78.44</c:v>
                </c:pt>
                <c:pt idx="134">
                  <c:v>76.649999999999906</c:v>
                </c:pt>
                <c:pt idx="135">
                  <c:v>77.66</c:v>
                </c:pt>
                <c:pt idx="136">
                  <c:v>77.58</c:v>
                </c:pt>
                <c:pt idx="137">
                  <c:v>78.259999999999906</c:v>
                </c:pt>
                <c:pt idx="138">
                  <c:v>79.63</c:v>
                </c:pt>
                <c:pt idx="139">
                  <c:v>78.17</c:v>
                </c:pt>
                <c:pt idx="140">
                  <c:v>77.599999999999994</c:v>
                </c:pt>
                <c:pt idx="141">
                  <c:v>78.61</c:v>
                </c:pt>
                <c:pt idx="142">
                  <c:v>77.92</c:v>
                </c:pt>
                <c:pt idx="143">
                  <c:v>78.34</c:v>
                </c:pt>
                <c:pt idx="144">
                  <c:v>79.8</c:v>
                </c:pt>
                <c:pt idx="145">
                  <c:v>79.099999999999994</c:v>
                </c:pt>
                <c:pt idx="146">
                  <c:v>77.680000000000007</c:v>
                </c:pt>
                <c:pt idx="147">
                  <c:v>76.819999999999993</c:v>
                </c:pt>
                <c:pt idx="148">
                  <c:v>77.09</c:v>
                </c:pt>
                <c:pt idx="149">
                  <c:v>78.36</c:v>
                </c:pt>
                <c:pt idx="150">
                  <c:v>77.069999999999993</c:v>
                </c:pt>
                <c:pt idx="151">
                  <c:v>79.709999999999994</c:v>
                </c:pt>
                <c:pt idx="152">
                  <c:v>78.19</c:v>
                </c:pt>
                <c:pt idx="153">
                  <c:v>77.58</c:v>
                </c:pt>
                <c:pt idx="154">
                  <c:v>75.569999999999993</c:v>
                </c:pt>
                <c:pt idx="155">
                  <c:v>78.36</c:v>
                </c:pt>
                <c:pt idx="156">
                  <c:v>78.430000000000007</c:v>
                </c:pt>
                <c:pt idx="157">
                  <c:v>78.44</c:v>
                </c:pt>
                <c:pt idx="158">
                  <c:v>78.11</c:v>
                </c:pt>
                <c:pt idx="159">
                  <c:v>78.510000000000005</c:v>
                </c:pt>
                <c:pt idx="160">
                  <c:v>76.92</c:v>
                </c:pt>
                <c:pt idx="161">
                  <c:v>79.290000000000006</c:v>
                </c:pt>
                <c:pt idx="162">
                  <c:v>77.429999999999893</c:v>
                </c:pt>
                <c:pt idx="163">
                  <c:v>75.47</c:v>
                </c:pt>
                <c:pt idx="164">
                  <c:v>79.27</c:v>
                </c:pt>
                <c:pt idx="165">
                  <c:v>76.31</c:v>
                </c:pt>
                <c:pt idx="166">
                  <c:v>79.27</c:v>
                </c:pt>
                <c:pt idx="167">
                  <c:v>75.819999999999993</c:v>
                </c:pt>
                <c:pt idx="168">
                  <c:v>76.73</c:v>
                </c:pt>
                <c:pt idx="169">
                  <c:v>78.11</c:v>
                </c:pt>
                <c:pt idx="170">
                  <c:v>77.77</c:v>
                </c:pt>
                <c:pt idx="171">
                  <c:v>79.540000000000006</c:v>
                </c:pt>
                <c:pt idx="172">
                  <c:v>78.7</c:v>
                </c:pt>
                <c:pt idx="173">
                  <c:v>79.86</c:v>
                </c:pt>
                <c:pt idx="174">
                  <c:v>79.540000000000006</c:v>
                </c:pt>
                <c:pt idx="175">
                  <c:v>77.349999999999994</c:v>
                </c:pt>
                <c:pt idx="176">
                  <c:v>76.819999999999993</c:v>
                </c:pt>
                <c:pt idx="177">
                  <c:v>78.680000000000007</c:v>
                </c:pt>
                <c:pt idx="178">
                  <c:v>78.61</c:v>
                </c:pt>
                <c:pt idx="179">
                  <c:v>78</c:v>
                </c:pt>
                <c:pt idx="180">
                  <c:v>78.53</c:v>
                </c:pt>
                <c:pt idx="181">
                  <c:v>79.88</c:v>
                </c:pt>
                <c:pt idx="182">
                  <c:v>77.239999999999995</c:v>
                </c:pt>
                <c:pt idx="183">
                  <c:v>76.92</c:v>
                </c:pt>
                <c:pt idx="184">
                  <c:v>78.44</c:v>
                </c:pt>
                <c:pt idx="185">
                  <c:v>79.27</c:v>
                </c:pt>
                <c:pt idx="186">
                  <c:v>78.53</c:v>
                </c:pt>
                <c:pt idx="187">
                  <c:v>79.039999999999907</c:v>
                </c:pt>
                <c:pt idx="188">
                  <c:v>78.02</c:v>
                </c:pt>
                <c:pt idx="189">
                  <c:v>80.39</c:v>
                </c:pt>
                <c:pt idx="190">
                  <c:v>78.28</c:v>
                </c:pt>
                <c:pt idx="191">
                  <c:v>78.02</c:v>
                </c:pt>
                <c:pt idx="192">
                  <c:v>78.11</c:v>
                </c:pt>
                <c:pt idx="193">
                  <c:v>78.869999999999905</c:v>
                </c:pt>
                <c:pt idx="194">
                  <c:v>75.209999999999994</c:v>
                </c:pt>
                <c:pt idx="195">
                  <c:v>78.7</c:v>
                </c:pt>
                <c:pt idx="196">
                  <c:v>77.429999999999893</c:v>
                </c:pt>
                <c:pt idx="197">
                  <c:v>79.78</c:v>
                </c:pt>
                <c:pt idx="198">
                  <c:v>79.8</c:v>
                </c:pt>
                <c:pt idx="199">
                  <c:v>78.759999999999906</c:v>
                </c:pt>
                <c:pt idx="200">
                  <c:v>80.64</c:v>
                </c:pt>
                <c:pt idx="201">
                  <c:v>77.010000000000005</c:v>
                </c:pt>
                <c:pt idx="202">
                  <c:v>78.759999999999906</c:v>
                </c:pt>
                <c:pt idx="203">
                  <c:v>77.77</c:v>
                </c:pt>
                <c:pt idx="204">
                  <c:v>80.81</c:v>
                </c:pt>
                <c:pt idx="205">
                  <c:v>78.02</c:v>
                </c:pt>
                <c:pt idx="206">
                  <c:v>79.290000000000006</c:v>
                </c:pt>
                <c:pt idx="207">
                  <c:v>78.02</c:v>
                </c:pt>
                <c:pt idx="208">
                  <c:v>80.03</c:v>
                </c:pt>
                <c:pt idx="209">
                  <c:v>80.88</c:v>
                </c:pt>
                <c:pt idx="210">
                  <c:v>79.63</c:v>
                </c:pt>
                <c:pt idx="211">
                  <c:v>77.77</c:v>
                </c:pt>
                <c:pt idx="212">
                  <c:v>78.17</c:v>
                </c:pt>
                <c:pt idx="213">
                  <c:v>80.2</c:v>
                </c:pt>
                <c:pt idx="214">
                  <c:v>80.56</c:v>
                </c:pt>
                <c:pt idx="215">
                  <c:v>79.540000000000006</c:v>
                </c:pt>
                <c:pt idx="216">
                  <c:v>79.61</c:v>
                </c:pt>
                <c:pt idx="217">
                  <c:v>77.849999999999994</c:v>
                </c:pt>
                <c:pt idx="218">
                  <c:v>80.22</c:v>
                </c:pt>
                <c:pt idx="219">
                  <c:v>79.02</c:v>
                </c:pt>
                <c:pt idx="220">
                  <c:v>78.869999999999905</c:v>
                </c:pt>
                <c:pt idx="221">
                  <c:v>79.7</c:v>
                </c:pt>
                <c:pt idx="222">
                  <c:v>77.680000000000007</c:v>
                </c:pt>
                <c:pt idx="223">
                  <c:v>79.369999999999905</c:v>
                </c:pt>
                <c:pt idx="224">
                  <c:v>77.510000000000005</c:v>
                </c:pt>
                <c:pt idx="225">
                  <c:v>80.979999999999905</c:v>
                </c:pt>
                <c:pt idx="226">
                  <c:v>79.459999999999994</c:v>
                </c:pt>
                <c:pt idx="227">
                  <c:v>79.97</c:v>
                </c:pt>
                <c:pt idx="228">
                  <c:v>79.540000000000006</c:v>
                </c:pt>
                <c:pt idx="229">
                  <c:v>77.680000000000007</c:v>
                </c:pt>
                <c:pt idx="230">
                  <c:v>79.7</c:v>
                </c:pt>
                <c:pt idx="231">
                  <c:v>81.399999999999906</c:v>
                </c:pt>
                <c:pt idx="232">
                  <c:v>79.27</c:v>
                </c:pt>
                <c:pt idx="233">
                  <c:v>80.03</c:v>
                </c:pt>
                <c:pt idx="234">
                  <c:v>79.459999999999994</c:v>
                </c:pt>
                <c:pt idx="235">
                  <c:v>80.14</c:v>
                </c:pt>
                <c:pt idx="236">
                  <c:v>78.95</c:v>
                </c:pt>
                <c:pt idx="237">
                  <c:v>80.63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644-5A4B-A6D3-E9127EC39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543087"/>
        <c:axId val="1811058463"/>
      </c:scatterChart>
      <c:valAx>
        <c:axId val="2110543087"/>
        <c:scaling>
          <c:orientation val="minMax"/>
          <c:max val="5.0999999999999996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Wall-clock time (hours)</a:t>
                </a:r>
              </a:p>
            </c:rich>
          </c:tx>
          <c:layout>
            <c:manualLayout>
              <c:xMode val="edge"/>
              <c:yMode val="edge"/>
              <c:x val="0.60343980078540682"/>
              <c:y val="0.748901262285189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058463"/>
        <c:crosses val="autoZero"/>
        <c:crossBetween val="midCat"/>
      </c:valAx>
      <c:valAx>
        <c:axId val="181105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5430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Normalized CPU Cost (single model update transfer)</a:t>
            </a:r>
          </a:p>
        </c:rich>
      </c:tx>
      <c:layout>
        <c:manualLayout>
          <c:xMode val="edge"/>
          <c:yMode val="edge"/>
          <c:x val="0.15032863458212931"/>
          <c:y val="4.25805706321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9-FF4B-AEA8-3E46A4F19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1.5986842105263159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9-FF4B-AEA8-3E46A4F19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2.0197368421052628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9-FF4B-AEA8-3E46A4F19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Normalized Latency (single model update transfer)</a:t>
            </a:r>
          </a:p>
        </c:rich>
      </c:tx>
      <c:layout>
        <c:manualLayout>
          <c:xMode val="edge"/>
          <c:yMode val="edge"/>
          <c:x val="0.17158730158730159"/>
          <c:y val="4.3103448275862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EB-0241-9A9A-D8CE97DA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EB-0241-9A9A-D8CE97DA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+①+②+③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ResNet-18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EB-0241-9A9A-D8CE97DA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CPU Cost (single model update transfer)</a:t>
            </a:r>
          </a:p>
        </c:rich>
      </c:tx>
      <c:layout>
        <c:manualLayout>
          <c:xMode val="edge"/>
          <c:yMode val="edge"/>
          <c:x val="0.19936507936507936"/>
          <c:y val="4.25805706321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6.14</c:v>
                </c:pt>
                <c:pt idx="1">
                  <c:v>9.33</c:v>
                </c:pt>
                <c:pt idx="2">
                  <c:v>21.75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F-7B40-A0F0-5C58974DF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C84F-7B40-A0F0-5C58974DF2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C84F-7B40-A0F0-5C58974DF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CPU CYCLES (x 10</a:t>
                </a:r>
                <a:r>
                  <a:rPr lang="en-US" b="1" baseline="300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9</a:t>
                </a: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62" b="1" i="0" u="none" strike="noStrike" kern="1200" spc="0" baseline="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Latency (single model update transfer)</a:t>
            </a:r>
          </a:p>
        </c:rich>
      </c:tx>
      <c:layout>
        <c:manualLayout>
          <c:xMode val="edge"/>
          <c:yMode val="edge"/>
          <c:x val="0.17158730158730159"/>
          <c:y val="4.3103448275862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1.04</c:v>
                </c:pt>
                <c:pt idx="1">
                  <c:v>2.0299999999999998</c:v>
                </c:pt>
                <c:pt idx="2">
                  <c:v>4.4400000000000004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3-B641-826E-918C723BCB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7923-B641-826E-918C723BCB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7923-B641-826E-918C723BC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LATENCY</a:t>
                </a:r>
                <a:r>
                  <a:rPr lang="en-US" b="1" baseline="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 (S)</a:t>
                </a:r>
                <a:endParaRPr lang="en-US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CPU Cost (single model update transfer)</a:t>
            </a:r>
          </a:p>
        </c:rich>
      </c:tx>
      <c:layout>
        <c:manualLayout>
          <c:xMode val="edge"/>
          <c:yMode val="edge"/>
          <c:x val="0.19936507936507936"/>
          <c:y val="4.258057063210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6.14</c:v>
                </c:pt>
                <c:pt idx="1">
                  <c:v>9.33</c:v>
                </c:pt>
                <c:pt idx="2">
                  <c:v>21.75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4-4A47-A7CE-FEE7E04B0F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+①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3.04</c:v>
                </c:pt>
                <c:pt idx="1">
                  <c:v>4.62</c:v>
                </c:pt>
                <c:pt idx="2">
                  <c:v>10.77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4-4A47-A7CE-FEE7E04B0F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+①+②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ResNet-18</c:v>
                </c:pt>
                <c:pt idx="1">
                  <c:v>ResNet-34</c:v>
                </c:pt>
                <c:pt idx="2">
                  <c:v>ResNet-152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FAA4-4A47-A7CE-FEE7E04B0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875408"/>
        <c:axId val="419595888"/>
      </c:barChart>
      <c:catAx>
        <c:axId val="4198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95888"/>
        <c:crosses val="autoZero"/>
        <c:auto val="1"/>
        <c:lblAlgn val="ctr"/>
        <c:lblOffset val="100"/>
        <c:noMultiLvlLbl val="0"/>
      </c:catAx>
      <c:valAx>
        <c:axId val="41959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CPU CYCLES (x 10</a:t>
                </a:r>
                <a:r>
                  <a:rPr lang="en-US" b="1" baseline="30000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9</a:t>
                </a:r>
                <a:r>
                  <a:rPr lang="en-US" b="1" dirty="0"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87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1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11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31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27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6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76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2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8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3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15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5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8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6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strike="sngStrike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0D0D0D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DA39B-50AA-634B-8E2C-29BE284B4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6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BD64EE-A52D-E14D-A02B-731ADD09BC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9529" y="1238122"/>
            <a:ext cx="4753323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55CA279-341D-0840-92B5-7564E13460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0089" y="1238122"/>
            <a:ext cx="488156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B0297A-5224-1E92-8019-7C619860A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979895-664A-675C-5B2E-CBEE664DA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113745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DCB50B9-BCC8-EA43-BE1F-60D260652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2069" y="242621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48E77E-DA68-A94A-8C71-3AA876DE6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2862" y="438816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0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CC6E9-4271-6545-9A99-934A26CD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3A09-69A3-554A-9966-B32AC4AB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22E3-19CD-114F-8CC8-F4094C6C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fld id="{3D384359-E754-B148-B323-2E2227F8E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3E9DDF0-A82E-2443-A15A-A89B1CA41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42621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D030C27-E586-EA4A-AB34-38C60360A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38816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1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EC7EA10-8E0C-3B4F-BCC9-201D4D7F2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57480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C4DE41-2D8F-E348-B8D4-D9B6A1044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53675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6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133D9-CC13-EC46-8978-364C57FB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BFA5-8BA1-574F-99C5-7A27075C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B888-2EEC-7F49-88CB-DBCBE019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fld id="{ED217E2A-E564-634D-848A-702C485A9A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EC7EA10-8E0C-3B4F-BCC9-201D4D7F2E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069" y="2574808"/>
            <a:ext cx="7027862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0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UCR Presentation Slide Deck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4C4DE41-2D8F-E348-B8D4-D9B6A1044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2862" y="4536758"/>
            <a:ext cx="702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</a:t>
            </a:r>
            <a:r>
              <a:rPr lang="en-US" b="1" err="1"/>
              <a:t>fira</a:t>
            </a:r>
            <a:r>
              <a:rPr lang="en-US" b="1"/>
              <a:t>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2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3040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319339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6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CA1DAE5-2ED4-C84F-AF53-547CA2D6E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8444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Blue Background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220706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FBD6-FD82-3E4F-8BB2-F1FA6CC7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D1BC-E6E9-3F48-9E02-243C9D6C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388EC-B3EF-434B-8442-D95ECEE0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364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fld id="{00FB4DF3-CF2F-7A40-AC63-12EA0A2ACC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CA1DAE5-2ED4-C84F-AF53-547CA2D6EE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8444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Blue Background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3802294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5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Fire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fire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63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6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E185763-4DF8-174E-9073-E32380C32F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9587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6820"/>
              </a:lnSpc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Background Image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like This</a:t>
            </a:r>
          </a:p>
        </p:txBody>
      </p:sp>
    </p:spTree>
    <p:extLst>
      <p:ext uri="{BB962C8B-B14F-4D97-AF65-F5344CB8AC3E}">
        <p14:creationId xmlns:p14="http://schemas.microsoft.com/office/powerpoint/2010/main" val="316651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UCR Networked Systems Group Template. Please enter the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62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Thank you for listening!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C6D7BAA-46FA-FD45-859B-E391420282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Q &amp; 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ll_sans_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title (Font: Gill Sans MT)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b="1"/>
              <a:t>Enter the authors (font: gill sans mt)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6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a_s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title (Font: Fire Sans)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b="1"/>
              <a:t>Enter the authors (font: fire sans)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title (Font: Arial)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/>
              <a:t>Enter the authors (font: arial)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9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7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66C223-9A28-374E-8925-E60061F702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19587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ts val="6820"/>
              </a:lnSpc>
            </a:pP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Background Texture </a:t>
            </a:r>
            <a:b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like This</a:t>
            </a:r>
          </a:p>
        </p:txBody>
      </p:sp>
    </p:spTree>
    <p:extLst>
      <p:ext uri="{BB962C8B-B14F-4D97-AF65-F5344CB8AC3E}">
        <p14:creationId xmlns:p14="http://schemas.microsoft.com/office/powerpoint/2010/main" val="304308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C3513-1B18-6F49-BFEA-BACA6BEF8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51" y="1979584"/>
            <a:ext cx="6983400" cy="1836400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smtClean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UCR Presentation Slide Deck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62F054-7659-A54E-995E-27ACD276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3874453"/>
            <a:ext cx="453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smtClean="0">
                <a:latin typeface="+mn-lt"/>
                <a:ea typeface="+mn-ea"/>
              </a:defRPr>
            </a:lvl2pPr>
            <a:lvl3pPr>
              <a:defRPr lang="en-US" sz="1800" smtClean="0">
                <a:latin typeface="+mn-lt"/>
                <a:ea typeface="+mn-ea"/>
              </a:defRPr>
            </a:lvl3pPr>
            <a:lvl4pPr>
              <a:defRPr lang="en-US" smtClean="0">
                <a:latin typeface="+mn-lt"/>
                <a:ea typeface="+mn-ea"/>
              </a:defRPr>
            </a:lvl4pPr>
            <a:lvl5pPr>
              <a:defRPr lang="en-US"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06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C3513-1B18-6F49-BFEA-BACA6BEF8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551" y="1979584"/>
            <a:ext cx="6983400" cy="1836400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6000" b="1" spc="-15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Font style: Fire Sans. Please enter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62F054-7659-A54E-995E-27ACD276F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539" y="3874453"/>
            <a:ext cx="453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smtClean="0">
                <a:solidFill>
                  <a:schemeClr val="bg1"/>
                </a:solidFill>
                <a:latin typeface="Fira Sans" panose="020B05030500000200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en-US" sz="1800" smtClean="0">
                <a:latin typeface="+mn-lt"/>
                <a:ea typeface="+mn-ea"/>
              </a:defRPr>
            </a:lvl2pPr>
            <a:lvl3pPr>
              <a:defRPr lang="en-US" sz="1800" smtClean="0">
                <a:latin typeface="+mn-lt"/>
                <a:ea typeface="+mn-ea"/>
              </a:defRPr>
            </a:lvl3pPr>
            <a:lvl4pPr>
              <a:defRPr lang="en-US" smtClean="0">
                <a:latin typeface="+mn-lt"/>
                <a:ea typeface="+mn-ea"/>
              </a:defRPr>
            </a:lvl4pPr>
            <a:lvl5pPr>
              <a:defRPr lang="en-US"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Style 01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4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s_new_r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9951A-1D2F-9241-864E-A38682F44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32" y="2253871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13D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title (Font: Times new roman)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BF23895-D611-4343-A591-ECA550B27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31" y="3269155"/>
            <a:ext cx="11146735" cy="11751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13DA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b="1"/>
              <a:t>Enter the authors (font: times new roman)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534897-FB1A-C346-982E-176F9107BC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20730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smtClean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White Background </a:t>
            </a:r>
            <a:b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270021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9F70E-B3D5-0C40-AADC-7247C7F2A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A9B0-2650-7446-8D90-8CCFAE55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2AF8-4E16-3D47-B3DD-C58BAEB2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135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anose="020B0502020104020203" pitchFamily="34" charset="77"/>
              </a:defRPr>
            </a:lvl1pPr>
          </a:lstStyle>
          <a:p>
            <a:fld id="{393D68FB-F175-0347-A5FB-A28E5627D1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9F5AB-892A-0B40-A308-A1E54262CC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025" y="2207301"/>
            <a:ext cx="9151950" cy="26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5400" b="1" spc="-150" smtClean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Internal Title Slide Layout with White Background </a:t>
            </a:r>
            <a:b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</a:br>
            <a:r>
              <a:rPr lang="en-US" sz="5400" b="1" spc="-15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Color like This</a:t>
            </a:r>
          </a:p>
        </p:txBody>
      </p:sp>
    </p:spTree>
    <p:extLst>
      <p:ext uri="{BB962C8B-B14F-4D97-AF65-F5344CB8AC3E}">
        <p14:creationId xmlns:p14="http://schemas.microsoft.com/office/powerpoint/2010/main" val="186120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512769-5FAB-1345-A1EF-D765998A29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1AB83-5D3A-3748-92C0-D9743DEE4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975201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213C93-B5C6-FF98-DAAB-D385F872475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20018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E7FD474-91B7-FB25-D0C5-FB1FBF5AD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ABCF56-C4DE-F853-B403-0480CDF595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9752012" cy="4134271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24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BD64EE-A52D-E14D-A02B-731ADD09BC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9529" y="1238122"/>
            <a:ext cx="9758087" cy="159179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D29DF8B-E393-044F-9AD8-99D20DEE86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9529" y="3011921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BA67BD-3968-B24F-9874-F0183BE292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893" y="3381806"/>
            <a:ext cx="9758087" cy="159179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Gill Sans MT" panose="020B0502020104020203" pitchFamily="34" charset="77"/>
                <a:cs typeface="Arial" panose="020B0604020202020204" pitchFamily="34" charset="0"/>
              </a:defRPr>
            </a:lvl1pPr>
            <a:lvl2pPr>
              <a:defRPr sz="1800">
                <a:latin typeface="Gill Sans MT" panose="020B0502020104020203" pitchFamily="34" charset="77"/>
                <a:cs typeface="Arial" panose="020B0604020202020204" pitchFamily="34" charset="0"/>
              </a:defRPr>
            </a:lvl2pPr>
            <a:lvl3pPr>
              <a:defRPr sz="1600">
                <a:latin typeface="Gill Sans MT" panose="020B0502020104020203" pitchFamily="34" charset="77"/>
                <a:cs typeface="Arial" panose="020B0604020202020204" pitchFamily="34" charset="0"/>
              </a:defRPr>
            </a:lvl3pPr>
            <a:lvl4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4pPr>
            <a:lvl5pPr>
              <a:defRPr sz="1400">
                <a:latin typeface="Gill Sans MT" panose="020B0502020104020203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88E2F41-BFDC-C796-973B-8E41516967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161" y="335919"/>
            <a:ext cx="975148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b="1" dirty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a Main Header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0B3FA6-2FF5-2738-8D26-C7844AA3B8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3976" y="870120"/>
            <a:ext cx="97575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buNone/>
              <a:defRPr lang="en-US" sz="2000" b="1" dirty="0" smtClean="0">
                <a:solidFill>
                  <a:srgbClr val="003DA5"/>
                </a:solidFill>
                <a:latin typeface="Gill Sans MT" panose="020B0502020104020203" pitchFamily="34" charset="77"/>
                <a:ea typeface="Gill Sans MT" panose="020B0502020104020203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This is a sub Header</a:t>
            </a:r>
          </a:p>
        </p:txBody>
      </p:sp>
    </p:spTree>
    <p:extLst>
      <p:ext uri="{BB962C8B-B14F-4D97-AF65-F5344CB8AC3E}">
        <p14:creationId xmlns:p14="http://schemas.microsoft.com/office/powerpoint/2010/main" val="370342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3.em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emf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1FA2F33-CEB8-3340-AF5F-468B08466B7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221" y="1177342"/>
            <a:ext cx="444904" cy="203531"/>
          </a:xfrm>
          <a:prstGeom prst="rect">
            <a:avLst/>
          </a:prstGeom>
        </p:spPr>
      </p:pic>
      <p:pic>
        <p:nvPicPr>
          <p:cNvPr id="2" name="Google Shape;59;p15">
            <a:extLst>
              <a:ext uri="{FF2B5EF4-FFF2-40B4-BE49-F238E27FC236}">
                <a16:creationId xmlns:a16="http://schemas.microsoft.com/office/drawing/2014/main" id="{FCF642BF-FCA6-BC7B-6FCD-887A4A1964D7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46978" y="5895310"/>
            <a:ext cx="1545022" cy="96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1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747" r:id="rId5"/>
    <p:sldLayoutId id="214748377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0B4A2B-D73E-7F4F-989E-1240BE33C2BD}"/>
              </a:ext>
            </a:extLst>
          </p:cNvPr>
          <p:cNvSpPr txBox="1">
            <a:spLocks/>
          </p:cNvSpPr>
          <p:nvPr userDrawn="1"/>
        </p:nvSpPr>
        <p:spPr>
          <a:xfrm>
            <a:off x="0" y="6490228"/>
            <a:ext cx="1244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Gill Sans MT" panose="020B05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384359-E754-B148-B323-2E2227F8ED47}" type="slidenum">
              <a:rPr lang="en-US" b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57;p15">
            <a:extLst>
              <a:ext uri="{FF2B5EF4-FFF2-40B4-BE49-F238E27FC236}">
                <a16:creationId xmlns:a16="http://schemas.microsoft.com/office/drawing/2014/main" id="{02C6DDCB-A6C8-8AB0-0569-CEE48320178F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676394" cy="3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;p15">
            <a:extLst>
              <a:ext uri="{FF2B5EF4-FFF2-40B4-BE49-F238E27FC236}">
                <a16:creationId xmlns:a16="http://schemas.microsoft.com/office/drawing/2014/main" id="{DF820A38-3283-9965-075E-26147CB09065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46978" y="5895310"/>
            <a:ext cx="1545022" cy="96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15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78EB63-FFB2-E844-8731-1B6C49E6C6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07754" y="615909"/>
            <a:ext cx="1976492" cy="601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52040-DFF3-B946-9FA1-1B319D04F1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110612" y="1128069"/>
            <a:ext cx="1973634" cy="6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75" r:id="rId2"/>
    <p:sldLayoutId id="2147483793" r:id="rId3"/>
    <p:sldLayoutId id="2147483796" r:id="rId4"/>
    <p:sldLayoutId id="2147483797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1E27C2-69B7-DE4F-858D-08BDC4A8D0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13336" y="704258"/>
            <a:ext cx="1220667" cy="87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EC966-5C18-4345-934E-C552197882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6852" y="1624732"/>
            <a:ext cx="1973634" cy="6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3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6" r:id="rId2"/>
    <p:sldLayoutId id="214748379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6C90E8C-2B9C-7B46-BFB1-0CAC7B40B8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CE262-927B-4C4F-999F-7B0F870447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56411" y="6248521"/>
            <a:ext cx="1244601" cy="378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987284-CADE-0446-97C5-CA26DAF744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0051" y="5800568"/>
            <a:ext cx="1417317" cy="4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78" r:id="rId2"/>
    <p:sldLayoutId id="214748379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B22B24-2570-9945-8134-02923E0B5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2694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527EC2-B78A-834C-BC1C-1A40F1EDCAAC}"/>
              </a:ext>
            </a:extLst>
          </p:cNvPr>
          <p:cNvSpPr/>
          <p:nvPr userDrawn="1"/>
        </p:nvSpPr>
        <p:spPr>
          <a:xfrm>
            <a:off x="0" y="0"/>
            <a:ext cx="12222694" cy="6858000"/>
          </a:xfrm>
          <a:prstGeom prst="rect">
            <a:avLst/>
          </a:prstGeom>
          <a:solidFill>
            <a:srgbClr val="003DA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B1FA15-4CF8-BF44-8F2F-6789D4262C4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2221" y="1855853"/>
            <a:ext cx="444904" cy="203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8E11B8-3AD4-4F6A-24E7-D3912D3B824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779" r:id="rId5"/>
    <p:sldLayoutId id="2147483790" r:id="rId6"/>
    <p:sldLayoutId id="214748379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154855A-0FF3-034F-B604-F1FCAFB1D9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0CAA6B4-EF46-5444-856F-CD302D8BAA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221" y="1839951"/>
            <a:ext cx="444904" cy="203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8C34C-18CC-DF1A-3B45-00F07AB7B4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780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1868-C3CB-284D-A498-918046FE2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694E-6F14-CB42-86EE-AA329372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C213-B11C-E24F-A53B-A99C2E095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0D23-E3B0-D648-B244-6CF2329C1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9B94-29B9-4041-B954-974F736E2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987C-B733-9C4C-A7DA-3600453D5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8A728F-4099-1A45-B6C5-571E5ABE7F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A7261-8CBD-C05C-F155-414A338400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89130" y="5940644"/>
            <a:ext cx="1420235" cy="8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9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hyperlink" Target="https://research.cisc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knetsyslab.cs.ucr.edu/" TargetMode="External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notesSlide" Target="../notesSlides/notesSlide12.xml"/><Relationship Id="rId7" Type="http://schemas.openxmlformats.org/officeDocument/2006/relationships/chart" Target="../charts/chart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10" Type="http://schemas.openxmlformats.org/officeDocument/2006/relationships/image" Target="../media/image25.png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10" Type="http://schemas.openxmlformats.org/officeDocument/2006/relationships/image" Target="../media/image25.png"/><Relationship Id="rId4" Type="http://schemas.openxmlformats.org/officeDocument/2006/relationships/chart" Target="../charts/chart27.xml"/><Relationship Id="rId9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notesSlide" Target="../notesSlides/notesSlide14.xml"/><Relationship Id="rId7" Type="http://schemas.openxmlformats.org/officeDocument/2006/relationships/chart" Target="../charts/chart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chart" Target="../charts/char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sco-open/flame.g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mailto:flame-github-owners@cisco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image" Target="../media/image2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iversity of California Riverside – CapSource">
            <a:extLst>
              <a:ext uri="{FF2B5EF4-FFF2-40B4-BE49-F238E27FC236}">
                <a16:creationId xmlns:a16="http://schemas.microsoft.com/office/drawing/2014/main" id="{6FD49D66-D711-D51F-9929-0C62B3B14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000" y="4762669"/>
            <a:ext cx="1843662" cy="184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3FA8C-C061-0B10-F738-20BC63051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32" y="1571949"/>
            <a:ext cx="11146735" cy="1944140"/>
          </a:xfrm>
        </p:spPr>
        <p:txBody>
          <a:bodyPr/>
          <a:lstStyle/>
          <a:p>
            <a:r>
              <a:rPr lang="en-US" dirty="0"/>
              <a:t>LIFL: A Lightweight, Event-driven Serverless Platform for Federated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31E30-2588-536D-337E-766EA2E58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31" y="3416956"/>
            <a:ext cx="11146735" cy="1344368"/>
          </a:xfrm>
        </p:spPr>
        <p:txBody>
          <a:bodyPr/>
          <a:lstStyle/>
          <a:p>
            <a:r>
              <a:rPr lang="en-US" sz="3200" i="1" u="sng" dirty="0" err="1"/>
              <a:t>Shixiong</a:t>
            </a:r>
            <a:r>
              <a:rPr lang="en-US" sz="3200" i="1" u="sng" dirty="0"/>
              <a:t> Qi</a:t>
            </a:r>
            <a:r>
              <a:rPr lang="en-US" sz="3200" baseline="30000" dirty="0"/>
              <a:t>†	</a:t>
            </a:r>
            <a:r>
              <a:rPr lang="en-US" sz="3200" dirty="0"/>
              <a:t>K. K. Ramakrishnan</a:t>
            </a:r>
            <a:r>
              <a:rPr lang="en-US" sz="3200" baseline="30000" dirty="0"/>
              <a:t>†	    </a:t>
            </a:r>
            <a:r>
              <a:rPr lang="en-US" sz="3200" dirty="0" err="1"/>
              <a:t>Myungjin</a:t>
            </a:r>
            <a:r>
              <a:rPr lang="en-US" sz="3200" dirty="0"/>
              <a:t> Lee</a:t>
            </a:r>
            <a:r>
              <a:rPr lang="en-US" sz="3200" baseline="30000" dirty="0"/>
              <a:t>★</a:t>
            </a:r>
            <a:endParaRPr lang="en-US" sz="3200" i="1" dirty="0"/>
          </a:p>
          <a:p>
            <a:r>
              <a:rPr lang="en-US" dirty="0">
                <a:ln>
                  <a:solidFill>
                    <a:srgbClr val="FF9300"/>
                  </a:solidFill>
                </a:ln>
                <a:solidFill>
                  <a:srgbClr val="FFB81C"/>
                </a:solidFill>
                <a:latin typeface="Georgia" panose="02040502050405020303" pitchFamily="18" charset="0"/>
              </a:rPr>
              <a:t>†University of California, Riverside </a:t>
            </a:r>
            <a:r>
              <a:rPr lang="en-US" dirty="0">
                <a:ln>
                  <a:solidFill>
                    <a:srgbClr val="ED7D31"/>
                  </a:solidFill>
                </a:ln>
                <a:solidFill>
                  <a:srgbClr val="FFB81C"/>
                </a:solidFill>
                <a:latin typeface="Georgia" panose="02040502050405020303" pitchFamily="18" charset="0"/>
              </a:rPr>
              <a:t>		 </a:t>
            </a:r>
            <a:r>
              <a:rPr lang="en-US" sz="2400" baseline="30000" dirty="0">
                <a:solidFill>
                  <a:srgbClr val="009FDB"/>
                </a:solidFill>
              </a:rPr>
              <a:t>★</a:t>
            </a:r>
            <a:r>
              <a:rPr lang="en-US" dirty="0">
                <a:ln>
                  <a:solidFill>
                    <a:srgbClr val="009FDA"/>
                  </a:solidFill>
                </a:ln>
                <a:solidFill>
                  <a:srgbClr val="009FDA"/>
                </a:solidFill>
                <a:latin typeface="Georgia" panose="02040502050405020303" pitchFamily="18" charset="0"/>
              </a:rPr>
              <a:t>Cisco Research</a:t>
            </a:r>
          </a:p>
        </p:txBody>
      </p:sp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105B1BF-3C78-A974-4F0B-39481ED5D64E}"/>
              </a:ext>
            </a:extLst>
          </p:cNvPr>
          <p:cNvSpPr/>
          <p:nvPr/>
        </p:nvSpPr>
        <p:spPr>
          <a:xfrm>
            <a:off x="630803" y="3266203"/>
            <a:ext cx="10840761" cy="1"/>
          </a:xfrm>
          <a:prstGeom prst="line">
            <a:avLst/>
          </a:prstGeom>
          <a:ln w="762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026" name="Picture 2" descr="Cisco Research Home">
            <a:extLst>
              <a:ext uri="{FF2B5EF4-FFF2-40B4-BE49-F238E27FC236}">
                <a16:creationId xmlns:a16="http://schemas.microsoft.com/office/drawing/2014/main" id="{BC3EEA99-0832-BF46-7B31-D34376F7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77" y="5012316"/>
            <a:ext cx="2538663" cy="13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9F7BC-8F09-B85C-E614-097DA3FA35F2}"/>
              </a:ext>
            </a:extLst>
          </p:cNvPr>
          <p:cNvSpPr txBox="1"/>
          <p:nvPr/>
        </p:nvSpPr>
        <p:spPr>
          <a:xfrm>
            <a:off x="0" y="5909383"/>
            <a:ext cx="307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Visit us at: </a:t>
            </a:r>
          </a:p>
          <a:p>
            <a:r>
              <a:rPr lang="en-GB" dirty="0">
                <a:hlinkClick r:id="rId6"/>
              </a:rPr>
              <a:t>https://kknetsyslab.cs.ucr.edu/</a:t>
            </a:r>
            <a:endParaRPr lang="en-GB" dirty="0"/>
          </a:p>
          <a:p>
            <a:r>
              <a:rPr lang="en-GB" dirty="0">
                <a:hlinkClick r:id="rId7"/>
              </a:rPr>
              <a:t>https://research.cisco.com/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01BCD4C-EF19-891B-0E1E-A453EEA68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" y="120037"/>
            <a:ext cx="1930400" cy="744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A2F1EC-E501-C83E-DF39-A1D26946AD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32800" y="-17744"/>
            <a:ext cx="117150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8976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50"/>
    </mc:Choice>
    <mc:Fallback xmlns="">
      <p:transition spd="slow" advTm="216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Data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7911046" cy="1753007"/>
          </a:xfrm>
        </p:spPr>
        <p:txBody>
          <a:bodyPr/>
          <a:lstStyle/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Bypass the kernel</a:t>
            </a:r>
          </a:p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Overhead saving by shared memory processing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Calibri" panose="020F0502020204030204" pitchFamily="34" charset="0"/>
              </a:rPr>
              <a:t>Context switch, interrupt, copy, protocol processing, serialization/de-serialization</a:t>
            </a:r>
          </a:p>
          <a:p>
            <a:pPr marL="342900" indent="-342900"/>
            <a:r>
              <a:rPr lang="en-US" sz="2400" b="1" dirty="0">
                <a:ea typeface="Fira Sans" panose="020B0503050000020004" pitchFamily="34" charset="0"/>
                <a:cs typeface="Calibri" panose="020F0502020204030204" pitchFamily="34" charset="0"/>
              </a:rPr>
              <a:t>Pass by reference</a:t>
            </a:r>
            <a:endParaRPr lang="en-US" sz="2000" dirty="0">
              <a:ea typeface="Fira Sans" panose="020B0503050000020004" pitchFamily="34" charset="0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+</a:t>
            </a:r>
            <a:r>
              <a:rPr lang="en-US" dirty="0">
                <a:latin typeface="+mn-lt"/>
              </a:rPr>
              <a:t>② </a:t>
            </a:r>
            <a:r>
              <a:rPr lang="en-US" dirty="0"/>
              <a:t>Shared memory processing for hierarchical aggregation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4D0F6A-A3EC-DA0C-A306-6305456FD02C}"/>
              </a:ext>
            </a:extLst>
          </p:cNvPr>
          <p:cNvSpPr/>
          <p:nvPr/>
        </p:nvSpPr>
        <p:spPr>
          <a:xfrm>
            <a:off x="3474869" y="4882698"/>
            <a:ext cx="2263169" cy="798254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A472EAE-FC71-9F1F-A083-4ABEB76EAB31}"/>
              </a:ext>
            </a:extLst>
          </p:cNvPr>
          <p:cNvSpPr/>
          <p:nvPr/>
        </p:nvSpPr>
        <p:spPr>
          <a:xfrm>
            <a:off x="3474870" y="4014647"/>
            <a:ext cx="911936" cy="665422"/>
          </a:xfrm>
          <a:prstGeom prst="roundRect">
            <a:avLst/>
          </a:prstGeom>
          <a:ln>
            <a:tailEnd type="non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400" b="1" dirty="0"/>
              <a:t>Aggregator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C95DE5-8B94-2EDA-2273-7D85ED555B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229" y="4313830"/>
            <a:ext cx="595900" cy="305612"/>
          </a:xfrm>
          <a:prstGeom prst="rect">
            <a:avLst/>
          </a:prstGeom>
          <a:ln>
            <a:noFill/>
          </a:ln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9233014-6160-AB0B-98F1-CF137AB440B0}"/>
              </a:ext>
            </a:extLst>
          </p:cNvPr>
          <p:cNvSpPr/>
          <p:nvPr/>
        </p:nvSpPr>
        <p:spPr>
          <a:xfrm>
            <a:off x="4845789" y="4012093"/>
            <a:ext cx="911936" cy="665422"/>
          </a:xfrm>
          <a:prstGeom prst="roundRect">
            <a:avLst/>
          </a:prstGeom>
          <a:ln>
            <a:tailEnd type="none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400" b="1" dirty="0"/>
              <a:t>Aggregator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47F288-8DFE-09E4-739F-48B587F80C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148" y="4311276"/>
            <a:ext cx="595900" cy="305612"/>
          </a:xfrm>
          <a:prstGeom prst="rect">
            <a:avLst/>
          </a:prstGeom>
          <a:ln>
            <a:noFill/>
          </a:ln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A468A7-C9E9-E3A5-5C59-DD44E9C34C5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301757" y="4677515"/>
            <a:ext cx="0" cy="202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D6815E-B526-F715-137E-BE2ABF4C7BF3}"/>
              </a:ext>
            </a:extLst>
          </p:cNvPr>
          <p:cNvSpPr txBox="1"/>
          <p:nvPr/>
        </p:nvSpPr>
        <p:spPr>
          <a:xfrm>
            <a:off x="2253361" y="4186469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Userspace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CA36C4-1E08-EE67-A1C7-FCC40D9BF689}"/>
              </a:ext>
            </a:extLst>
          </p:cNvPr>
          <p:cNvSpPr txBox="1"/>
          <p:nvPr/>
        </p:nvSpPr>
        <p:spPr>
          <a:xfrm>
            <a:off x="1982326" y="5037222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Kernel space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3874CE0-A8EC-A246-E7BF-907D12020D7E}"/>
              </a:ext>
            </a:extLst>
          </p:cNvPr>
          <p:cNvCxnSpPr>
            <a:cxnSpLocks/>
          </p:cNvCxnSpPr>
          <p:nvPr/>
        </p:nvCxnSpPr>
        <p:spPr>
          <a:xfrm>
            <a:off x="3073003" y="4778829"/>
            <a:ext cx="2973469" cy="0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78" name="TextBox 2077">
            <a:extLst>
              <a:ext uri="{FF2B5EF4-FFF2-40B4-BE49-F238E27FC236}">
                <a16:creationId xmlns:a16="http://schemas.microsoft.com/office/drawing/2014/main" id="{A13196B6-7B77-EC3B-52A1-32434F0F3474}"/>
              </a:ext>
            </a:extLst>
          </p:cNvPr>
          <p:cNvSpPr txBox="1"/>
          <p:nvPr/>
        </p:nvSpPr>
        <p:spPr>
          <a:xfrm>
            <a:off x="3073003" y="6060416"/>
            <a:ext cx="342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Kernel-based Networking</a:t>
            </a:r>
          </a:p>
        </p:txBody>
      </p:sp>
      <p:sp>
        <p:nvSpPr>
          <p:cNvPr id="2079" name="TextBox 2078">
            <a:extLst>
              <a:ext uri="{FF2B5EF4-FFF2-40B4-BE49-F238E27FC236}">
                <a16:creationId xmlns:a16="http://schemas.microsoft.com/office/drawing/2014/main" id="{4C3A8C89-7E41-9BCC-7D33-A7E400B396C8}"/>
              </a:ext>
            </a:extLst>
          </p:cNvPr>
          <p:cNvSpPr txBox="1"/>
          <p:nvPr/>
        </p:nvSpPr>
        <p:spPr>
          <a:xfrm>
            <a:off x="2798699" y="3043499"/>
            <a:ext cx="3646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Shared Memory Processing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E9FE67-CCC4-5993-DE65-8DD793EED7BD}"/>
              </a:ext>
            </a:extLst>
          </p:cNvPr>
          <p:cNvCxnSpPr>
            <a:cxnSpLocks/>
          </p:cNvCxnSpPr>
          <p:nvPr/>
        </p:nvCxnSpPr>
        <p:spPr>
          <a:xfrm>
            <a:off x="3930838" y="4671106"/>
            <a:ext cx="0" cy="2026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5CCD7-1114-0476-2C56-7251FFC087F7}"/>
              </a:ext>
            </a:extLst>
          </p:cNvPr>
          <p:cNvGrpSpPr/>
          <p:nvPr/>
        </p:nvGrpSpPr>
        <p:grpSpPr>
          <a:xfrm>
            <a:off x="2979912" y="4536747"/>
            <a:ext cx="3562309" cy="1561584"/>
            <a:chOff x="1888230" y="4203524"/>
            <a:chExt cx="3562309" cy="15615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A8051C-3FAB-3B7E-4126-39172150E353}"/>
                </a:ext>
              </a:extLst>
            </p:cNvPr>
            <p:cNvGrpSpPr/>
            <p:nvPr/>
          </p:nvGrpSpPr>
          <p:grpSpPr>
            <a:xfrm>
              <a:off x="1888230" y="4203524"/>
              <a:ext cx="3562309" cy="1561584"/>
              <a:chOff x="0" y="4232318"/>
              <a:chExt cx="3562309" cy="1561584"/>
            </a:xfrm>
          </p:grpSpPr>
          <p:sp>
            <p:nvSpPr>
              <p:cNvPr id="34" name="Speech Bubble: Rectangle 18">
                <a:extLst>
                  <a:ext uri="{FF2B5EF4-FFF2-40B4-BE49-F238E27FC236}">
                    <a16:creationId xmlns:a16="http://schemas.microsoft.com/office/drawing/2014/main" id="{B05B5F2B-649D-F743-A8B4-09B8426B1CF0}"/>
                  </a:ext>
                </a:extLst>
              </p:cNvPr>
              <p:cNvSpPr/>
              <p:nvPr/>
            </p:nvSpPr>
            <p:spPr bwMode="ltGray">
              <a:xfrm>
                <a:off x="144498" y="4495722"/>
                <a:ext cx="630987" cy="194004"/>
              </a:xfrm>
              <a:prstGeom prst="wedgeRectCallout">
                <a:avLst>
                  <a:gd name="adj1" fmla="val 61801"/>
                  <a:gd name="adj2" fmla="val 2524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B08A"/>
                    </a:solidFill>
                  </a:rPr>
                  <a:t>copy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35" name="Speech Bubble: Rectangle 19">
                <a:extLst>
                  <a:ext uri="{FF2B5EF4-FFF2-40B4-BE49-F238E27FC236}">
                    <a16:creationId xmlns:a16="http://schemas.microsoft.com/office/drawing/2014/main" id="{319690D7-05CA-1445-DC8C-9F64B5299EDE}"/>
                  </a:ext>
                </a:extLst>
              </p:cNvPr>
              <p:cNvSpPr/>
              <p:nvPr/>
            </p:nvSpPr>
            <p:spPr bwMode="ltGray">
              <a:xfrm>
                <a:off x="2526415" y="4466977"/>
                <a:ext cx="630987" cy="194004"/>
              </a:xfrm>
              <a:prstGeom prst="wedgeRectCallout">
                <a:avLst>
                  <a:gd name="adj1" fmla="val -68226"/>
                  <a:gd name="adj2" fmla="val 4138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B08A"/>
                    </a:solidFill>
                  </a:rPr>
                  <a:t>copy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36" name="Speech Bubble: Rectangle 22">
                <a:extLst>
                  <a:ext uri="{FF2B5EF4-FFF2-40B4-BE49-F238E27FC236}">
                    <a16:creationId xmlns:a16="http://schemas.microsoft.com/office/drawing/2014/main" id="{CF5A5C61-F36B-2039-FEA0-6E9B1B28DF96}"/>
                  </a:ext>
                </a:extLst>
              </p:cNvPr>
              <p:cNvSpPr/>
              <p:nvPr/>
            </p:nvSpPr>
            <p:spPr bwMode="ltGray">
              <a:xfrm>
                <a:off x="27423" y="4793289"/>
                <a:ext cx="829461" cy="194004"/>
              </a:xfrm>
              <a:prstGeom prst="wedgeRectCallout">
                <a:avLst>
                  <a:gd name="adj1" fmla="val 54850"/>
                  <a:gd name="adj2" fmla="val -103889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cxt</a:t>
                </a:r>
                <a:r>
                  <a:rPr lang="en-US" b="1" dirty="0">
                    <a:solidFill>
                      <a:srgbClr val="00B08A"/>
                    </a:solidFill>
                  </a:rPr>
                  <a:t> </a:t>
                </a:r>
                <a:r>
                  <a:rPr lang="en-US" b="1" dirty="0" err="1">
                    <a:solidFill>
                      <a:srgbClr val="00B08A"/>
                    </a:solidFill>
                  </a:rPr>
                  <a:t>sw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37" name="Speech Bubble: Rectangle 28">
                <a:extLst>
                  <a:ext uri="{FF2B5EF4-FFF2-40B4-BE49-F238E27FC236}">
                    <a16:creationId xmlns:a16="http://schemas.microsoft.com/office/drawing/2014/main" id="{5D313D65-90CE-E67D-9ECB-A49E6B3008F2}"/>
                  </a:ext>
                </a:extLst>
              </p:cNvPr>
              <p:cNvSpPr/>
              <p:nvPr/>
            </p:nvSpPr>
            <p:spPr bwMode="ltGray">
              <a:xfrm>
                <a:off x="2615809" y="4785962"/>
                <a:ext cx="782909" cy="194004"/>
              </a:xfrm>
              <a:prstGeom prst="wedgeRectCallout">
                <a:avLst>
                  <a:gd name="adj1" fmla="val -71246"/>
                  <a:gd name="adj2" fmla="val -52236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cxt</a:t>
                </a:r>
                <a:r>
                  <a:rPr lang="en-US" b="1" dirty="0">
                    <a:solidFill>
                      <a:srgbClr val="00B08A"/>
                    </a:solidFill>
                  </a:rPr>
                  <a:t> </a:t>
                </a:r>
                <a:r>
                  <a:rPr lang="en-US" b="1" dirty="0" err="1">
                    <a:solidFill>
                      <a:srgbClr val="00B08A"/>
                    </a:solidFill>
                  </a:rPr>
                  <a:t>sw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38" name="Speech Bubble: Rectangle 29">
                <a:extLst>
                  <a:ext uri="{FF2B5EF4-FFF2-40B4-BE49-F238E27FC236}">
                    <a16:creationId xmlns:a16="http://schemas.microsoft.com/office/drawing/2014/main" id="{F6A92720-0A61-CF1F-7678-0F06503BFDD5}"/>
                  </a:ext>
                </a:extLst>
              </p:cNvPr>
              <p:cNvSpPr/>
              <p:nvPr/>
            </p:nvSpPr>
            <p:spPr bwMode="ltGray">
              <a:xfrm>
                <a:off x="1027233" y="4754291"/>
                <a:ext cx="444806" cy="194004"/>
              </a:xfrm>
              <a:prstGeom prst="wedgeRectCallout">
                <a:avLst>
                  <a:gd name="adj1" fmla="val -43155"/>
                  <a:gd name="adj2" fmla="val -97432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39" name="Speech Bubble: Rectangle 30">
                <a:extLst>
                  <a:ext uri="{FF2B5EF4-FFF2-40B4-BE49-F238E27FC236}">
                    <a16:creationId xmlns:a16="http://schemas.microsoft.com/office/drawing/2014/main" id="{70B3FD91-7E03-A21D-DC42-5D18BC7E0776}"/>
                  </a:ext>
                </a:extLst>
              </p:cNvPr>
              <p:cNvSpPr/>
              <p:nvPr/>
            </p:nvSpPr>
            <p:spPr bwMode="ltGray">
              <a:xfrm>
                <a:off x="1553199" y="4728582"/>
                <a:ext cx="444806" cy="194004"/>
              </a:xfrm>
              <a:prstGeom prst="wedgeRectCallout">
                <a:avLst>
                  <a:gd name="adj1" fmla="val 92016"/>
                  <a:gd name="adj2" fmla="val -107117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0" name="Speech Bubble: Rectangle 35">
                <a:extLst>
                  <a:ext uri="{FF2B5EF4-FFF2-40B4-BE49-F238E27FC236}">
                    <a16:creationId xmlns:a16="http://schemas.microsoft.com/office/drawing/2014/main" id="{1E1AB11D-6224-36E1-089B-86AD5C3BF958}"/>
                  </a:ext>
                </a:extLst>
              </p:cNvPr>
              <p:cNvSpPr/>
              <p:nvPr/>
            </p:nvSpPr>
            <p:spPr bwMode="ltGray">
              <a:xfrm>
                <a:off x="1175914" y="5524506"/>
                <a:ext cx="444806" cy="194004"/>
              </a:xfrm>
              <a:prstGeom prst="wedgeRectCallout">
                <a:avLst>
                  <a:gd name="adj1" fmla="val -43155"/>
                  <a:gd name="adj2" fmla="val -97432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1" name="Speech Bubble: Rectangle 36">
                <a:extLst>
                  <a:ext uri="{FF2B5EF4-FFF2-40B4-BE49-F238E27FC236}">
                    <a16:creationId xmlns:a16="http://schemas.microsoft.com/office/drawing/2014/main" id="{87BFBD2C-4EF9-DD20-801F-F790F5C3D357}"/>
                  </a:ext>
                </a:extLst>
              </p:cNvPr>
              <p:cNvSpPr/>
              <p:nvPr/>
            </p:nvSpPr>
            <p:spPr bwMode="ltGray">
              <a:xfrm>
                <a:off x="2245297" y="5599898"/>
                <a:ext cx="444806" cy="194004"/>
              </a:xfrm>
              <a:prstGeom prst="wedgeRectCallout">
                <a:avLst>
                  <a:gd name="adj1" fmla="val -55827"/>
                  <a:gd name="adj2" fmla="val -155542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2" name="Speech Bubble: Rectangle 31">
                <a:extLst>
                  <a:ext uri="{FF2B5EF4-FFF2-40B4-BE49-F238E27FC236}">
                    <a16:creationId xmlns:a16="http://schemas.microsoft.com/office/drawing/2014/main" id="{8A7A3C3F-79CE-6B88-A2F7-FCC0426EE808}"/>
                  </a:ext>
                </a:extLst>
              </p:cNvPr>
              <p:cNvSpPr/>
              <p:nvPr/>
            </p:nvSpPr>
            <p:spPr bwMode="ltGray">
              <a:xfrm>
                <a:off x="0" y="5513454"/>
                <a:ext cx="829461" cy="194004"/>
              </a:xfrm>
              <a:prstGeom prst="wedgeRectCallout">
                <a:avLst>
                  <a:gd name="adj1" fmla="val 33108"/>
                  <a:gd name="adj2" fmla="val -142627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B08A"/>
                    </a:solidFill>
                  </a:rPr>
                  <a:t>proto.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3" name="Speech Bubble: Rectangle 32">
                <a:extLst>
                  <a:ext uri="{FF2B5EF4-FFF2-40B4-BE49-F238E27FC236}">
                    <a16:creationId xmlns:a16="http://schemas.microsoft.com/office/drawing/2014/main" id="{1C4831F2-868E-3947-0084-0C630F1C2848}"/>
                  </a:ext>
                </a:extLst>
              </p:cNvPr>
              <p:cNvSpPr/>
              <p:nvPr/>
            </p:nvSpPr>
            <p:spPr bwMode="ltGray">
              <a:xfrm>
                <a:off x="2732848" y="5469719"/>
                <a:ext cx="829461" cy="194004"/>
              </a:xfrm>
              <a:prstGeom prst="wedgeRectCallout">
                <a:avLst>
                  <a:gd name="adj1" fmla="val -60521"/>
                  <a:gd name="adj2" fmla="val -45779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B08A"/>
                    </a:solidFill>
                  </a:rPr>
                  <a:t>proto.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4" name="Speech Bubble: Rectangle 33">
                <a:extLst>
                  <a:ext uri="{FF2B5EF4-FFF2-40B4-BE49-F238E27FC236}">
                    <a16:creationId xmlns:a16="http://schemas.microsoft.com/office/drawing/2014/main" id="{33564606-B4D0-23AF-42B7-B751D29B90B5}"/>
                  </a:ext>
                </a:extLst>
              </p:cNvPr>
              <p:cNvSpPr/>
              <p:nvPr/>
            </p:nvSpPr>
            <p:spPr bwMode="ltGray">
              <a:xfrm>
                <a:off x="1149095" y="4332195"/>
                <a:ext cx="630987" cy="194004"/>
              </a:xfrm>
              <a:prstGeom prst="wedgeRectCallout">
                <a:avLst>
                  <a:gd name="adj1" fmla="val -57308"/>
                  <a:gd name="adj2" fmla="val 96265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00B08A"/>
                    </a:solidFill>
                  </a:rPr>
                  <a:t>ser.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45" name="Speech Bubble: Rectangle 34">
                <a:extLst>
                  <a:ext uri="{FF2B5EF4-FFF2-40B4-BE49-F238E27FC236}">
                    <a16:creationId xmlns:a16="http://schemas.microsoft.com/office/drawing/2014/main" id="{78D2E47F-21DD-4FB7-C338-8561C328C5E3}"/>
                  </a:ext>
                </a:extLst>
              </p:cNvPr>
              <p:cNvSpPr/>
              <p:nvPr/>
            </p:nvSpPr>
            <p:spPr bwMode="ltGray">
              <a:xfrm>
                <a:off x="2388539" y="4232318"/>
                <a:ext cx="782909" cy="194004"/>
              </a:xfrm>
              <a:prstGeom prst="wedgeRectCallout">
                <a:avLst>
                  <a:gd name="adj1" fmla="val -47797"/>
                  <a:gd name="adj2" fmla="val 125320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deser</a:t>
                </a:r>
                <a:r>
                  <a:rPr lang="en-US" b="1" dirty="0">
                    <a:solidFill>
                      <a:srgbClr val="00B08A"/>
                    </a:solidFill>
                  </a:rPr>
                  <a:t>.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</p:grp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DCE7B516-EEAF-574B-1B5D-CCF82F445997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521831" y="3648592"/>
              <a:ext cx="2554" cy="1370919"/>
            </a:xfrm>
            <a:prstGeom prst="bentConnector3">
              <a:avLst>
                <a:gd name="adj1" fmla="val -34088802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2B551-9A7D-CFD3-8B08-4A95CE3C1638}"/>
              </a:ext>
            </a:extLst>
          </p:cNvPr>
          <p:cNvGrpSpPr/>
          <p:nvPr/>
        </p:nvGrpSpPr>
        <p:grpSpPr>
          <a:xfrm>
            <a:off x="3346418" y="3514127"/>
            <a:ext cx="2560893" cy="2166825"/>
            <a:chOff x="2249986" y="3178350"/>
            <a:chExt cx="2560893" cy="21668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BA5939-93F7-8792-CE2B-C973157F60E5}"/>
                </a:ext>
              </a:extLst>
            </p:cNvPr>
            <p:cNvGrpSpPr/>
            <p:nvPr/>
          </p:nvGrpSpPr>
          <p:grpSpPr>
            <a:xfrm>
              <a:off x="2249986" y="3178350"/>
              <a:ext cx="2560893" cy="1235729"/>
              <a:chOff x="5093193" y="3368929"/>
              <a:chExt cx="2560893" cy="1235729"/>
            </a:xfrm>
          </p:grpSpPr>
          <p:cxnSp>
            <p:nvCxnSpPr>
              <p:cNvPr id="2068" name="Elbow Connector 2067">
                <a:extLst>
                  <a:ext uri="{FF2B5EF4-FFF2-40B4-BE49-F238E27FC236}">
                    <a16:creationId xmlns:a16="http://schemas.microsoft.com/office/drawing/2014/main" id="{E3D85AB9-23E0-26BE-134D-4F4F8A90DE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1703" y="4218605"/>
                <a:ext cx="458983" cy="2554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chemeClr val="accent6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9" name="Speech Bubble: Rectangle 33">
                <a:extLst>
                  <a:ext uri="{FF2B5EF4-FFF2-40B4-BE49-F238E27FC236}">
                    <a16:creationId xmlns:a16="http://schemas.microsoft.com/office/drawing/2014/main" id="{F19D1424-452F-7305-7834-8F678D743496}"/>
                  </a:ext>
                </a:extLst>
              </p:cNvPr>
              <p:cNvSpPr/>
              <p:nvPr/>
            </p:nvSpPr>
            <p:spPr bwMode="ltGray">
              <a:xfrm>
                <a:off x="5823001" y="4410654"/>
                <a:ext cx="630987" cy="194004"/>
              </a:xfrm>
              <a:prstGeom prst="wedgeRectCallout">
                <a:avLst>
                  <a:gd name="adj1" fmla="val 151"/>
                  <a:gd name="adj2" fmla="val -12137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2070" name="Speech Bubble: Rectangle 33">
                <a:extLst>
                  <a:ext uri="{FF2B5EF4-FFF2-40B4-BE49-F238E27FC236}">
                    <a16:creationId xmlns:a16="http://schemas.microsoft.com/office/drawing/2014/main" id="{F2784972-DE8D-8978-1AB2-686312F77B0B}"/>
                  </a:ext>
                </a:extLst>
              </p:cNvPr>
              <p:cNvSpPr/>
              <p:nvPr/>
            </p:nvSpPr>
            <p:spPr bwMode="ltGray">
              <a:xfrm>
                <a:off x="6520093" y="3896061"/>
                <a:ext cx="630987" cy="194004"/>
              </a:xfrm>
              <a:prstGeom prst="wedgeRectCallout">
                <a:avLst>
                  <a:gd name="adj1" fmla="val -32607"/>
                  <a:gd name="adj2" fmla="val 8555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>
                <a:solidFill>
                  <a:srgbClr val="00B0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rgbClr val="00B08A"/>
                    </a:solidFill>
                  </a:rPr>
                  <a:t>irq</a:t>
                </a:r>
                <a:endParaRPr lang="en-GB" b="1" dirty="0">
                  <a:solidFill>
                    <a:srgbClr val="00B08A"/>
                  </a:solidFill>
                </a:endParaRPr>
              </a:p>
            </p:txBody>
          </p:sp>
          <p:sp>
            <p:nvSpPr>
              <p:cNvPr id="2074" name="Rounded Rectangle 2073">
                <a:extLst>
                  <a:ext uri="{FF2B5EF4-FFF2-40B4-BE49-F238E27FC236}">
                    <a16:creationId xmlns:a16="http://schemas.microsoft.com/office/drawing/2014/main" id="{46E01562-E56D-7C8E-CECD-3C7D873BFCFE}"/>
                  </a:ext>
                </a:extLst>
              </p:cNvPr>
              <p:cNvSpPr/>
              <p:nvPr/>
            </p:nvSpPr>
            <p:spPr>
              <a:xfrm>
                <a:off x="5093193" y="3368929"/>
                <a:ext cx="2560893" cy="332786"/>
              </a:xfrm>
              <a:prstGeom prst="roundRect">
                <a:avLst>
                  <a:gd name="adj" fmla="val 6471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tIns="0" rtlCol="0" anchor="ctr"/>
              <a:lstStyle/>
              <a:p>
                <a:r>
                  <a:rPr lang="en-US" sz="1400" dirty="0"/>
                  <a:t>Shared Mem. Pool</a:t>
                </a:r>
                <a:endParaRPr lang="en-US" sz="1400" b="1" dirty="0"/>
              </a:p>
            </p:txBody>
          </p:sp>
          <p:sp>
            <p:nvSpPr>
              <p:cNvPr id="2075" name="Rectangle 2074">
                <a:extLst>
                  <a:ext uri="{FF2B5EF4-FFF2-40B4-BE49-F238E27FC236}">
                    <a16:creationId xmlns:a16="http://schemas.microsoft.com/office/drawing/2014/main" id="{59D05DAD-5B84-6621-87B1-2A51E18FCA7B}"/>
                  </a:ext>
                </a:extLst>
              </p:cNvPr>
              <p:cNvSpPr/>
              <p:nvPr/>
            </p:nvSpPr>
            <p:spPr>
              <a:xfrm>
                <a:off x="6572794" y="3422512"/>
                <a:ext cx="728748" cy="220928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data</a:t>
                </a:r>
              </a:p>
            </p:txBody>
          </p:sp>
          <p:cxnSp>
            <p:nvCxnSpPr>
              <p:cNvPr id="2076" name="Curved Connector 2075">
                <a:extLst>
                  <a:ext uri="{FF2B5EF4-FFF2-40B4-BE49-F238E27FC236}">
                    <a16:creationId xmlns:a16="http://schemas.microsoft.com/office/drawing/2014/main" id="{45DE3DFA-9FDC-95F1-90EE-1447695533F8}"/>
                  </a:ext>
                </a:extLst>
              </p:cNvPr>
              <p:cNvCxnSpPr>
                <a:cxnSpLocks/>
                <a:endCxn id="2075" idx="1"/>
              </p:cNvCxnSpPr>
              <p:nvPr/>
            </p:nvCxnSpPr>
            <p:spPr>
              <a:xfrm rot="5400000" flipH="1" flipV="1">
                <a:off x="5951528" y="3267183"/>
                <a:ext cx="355472" cy="887059"/>
              </a:xfrm>
              <a:prstGeom prst="curvedConnector2">
                <a:avLst/>
              </a:prstGeom>
              <a:ln w="28575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Curved Connector 2076">
                <a:extLst>
                  <a:ext uri="{FF2B5EF4-FFF2-40B4-BE49-F238E27FC236}">
                    <a16:creationId xmlns:a16="http://schemas.microsoft.com/office/drawing/2014/main" id="{1C5EBFBB-CF5B-C6F4-2F9D-A2AD2D4A88C2}"/>
                  </a:ext>
                </a:extLst>
              </p:cNvPr>
              <p:cNvCxnSpPr>
                <a:cxnSpLocks/>
                <a:endCxn id="2075" idx="3"/>
              </p:cNvCxnSpPr>
              <p:nvPr/>
            </p:nvCxnSpPr>
            <p:spPr>
              <a:xfrm flipH="1" flipV="1">
                <a:off x="7301542" y="3532976"/>
                <a:ext cx="211080" cy="685629"/>
              </a:xfrm>
              <a:prstGeom prst="curvedConnector3">
                <a:avLst>
                  <a:gd name="adj1" fmla="val -108300"/>
                </a:avLst>
              </a:prstGeom>
              <a:ln w="28575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B1827198-CC43-9748-8E66-7F8699E00CC5}"/>
                </a:ext>
              </a:extLst>
            </p:cNvPr>
            <p:cNvSpPr/>
            <p:nvPr/>
          </p:nvSpPr>
          <p:spPr>
            <a:xfrm>
              <a:off x="2363501" y="4546921"/>
              <a:ext cx="2282855" cy="798254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85000"/>
                    </a:schemeClr>
                  </a:solidFill>
                  <a:latin typeface="Corbel" pitchFamily="34" charset="0"/>
                </a:rPr>
                <a:t>Kernel protocol stack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Corbe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32E99DF-4A32-566F-946C-E5DAB37B1D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2B65D2-5A7C-7180-E868-17E027A22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191299"/>
              </p:ext>
            </p:extLst>
          </p:nvPr>
        </p:nvGraphicFramePr>
        <p:xfrm>
          <a:off x="8887785" y="306442"/>
          <a:ext cx="3200400" cy="31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26A22E4-073D-D34D-0246-28BE2A30F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412741"/>
              </p:ext>
            </p:extLst>
          </p:nvPr>
        </p:nvGraphicFramePr>
        <p:xfrm>
          <a:off x="8887785" y="3625804"/>
          <a:ext cx="3200400" cy="285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02A221-7B3F-24DF-D052-D7C5B690C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544277"/>
              </p:ext>
            </p:extLst>
          </p:nvPr>
        </p:nvGraphicFramePr>
        <p:xfrm>
          <a:off x="8887785" y="306442"/>
          <a:ext cx="3200400" cy="31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993562D-7527-2484-3EBA-D7BDA4E96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974605"/>
              </p:ext>
            </p:extLst>
          </p:nvPr>
        </p:nvGraphicFramePr>
        <p:xfrm>
          <a:off x="8887785" y="3625804"/>
          <a:ext cx="3200400" cy="285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99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31"/>
    </mc:Choice>
    <mc:Fallback xmlns="">
      <p:transition spd="slow" advTm="91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2079" grpId="0"/>
      <p:bldGraphic spid="9" grpId="0">
        <p:bldAsOne/>
      </p:bldGraphic>
      <p:bldGraphic spid="1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7096375" cy="443198"/>
          </a:xfrm>
        </p:spPr>
        <p:txBody>
          <a:bodyPr/>
          <a:lstStyle/>
          <a:p>
            <a:r>
              <a:rPr lang="en-US" dirty="0"/>
              <a:t>Control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3" y="1238122"/>
            <a:ext cx="8296758" cy="2645282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Inter-node communication still uses kernel networking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Maximize shared memory processing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Approached as a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bin-packing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problem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choose </a:t>
            </a:r>
            <a:r>
              <a:rPr lang="en-US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BestFit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LIFL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Concentrates load onto the fewest nodes possible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Existing serverless design (e.g., Knative) use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WorstFit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Spread the load across more nodes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5" y="870120"/>
            <a:ext cx="7096375" cy="276999"/>
          </a:xfrm>
        </p:spPr>
        <p:txBody>
          <a:bodyPr/>
          <a:lstStyle/>
          <a:p>
            <a:r>
              <a:rPr lang="en-US" dirty="0">
                <a:latin typeface="+mn-lt"/>
              </a:rPr>
              <a:t>+① </a:t>
            </a:r>
            <a:r>
              <a:rPr lang="en-US" dirty="0"/>
              <a:t>Locality-aware Placement</a:t>
            </a:r>
            <a:endParaRPr lang="en-US" dirty="0">
              <a:latin typeface="+mn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294DBF-7185-9114-4102-4D058C9B34ED}"/>
              </a:ext>
            </a:extLst>
          </p:cNvPr>
          <p:cNvSpPr/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B582776-B353-6B90-3C3E-2DE6FA107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452892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3823F2B4-86F5-F8DE-DFBE-9BAF2A135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031115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B89D7D6-7FEA-6F20-136B-8EEFDB255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273565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B120DE7-A0C6-914B-0194-598204F8F6A3}"/>
              </a:ext>
            </a:extLst>
          </p:cNvPr>
          <p:cNvSpPr/>
          <p:nvPr/>
        </p:nvSpPr>
        <p:spPr>
          <a:xfrm>
            <a:off x="716131" y="5314738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1</a:t>
            </a:r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F38EDDD-F84A-742A-EEC4-1668F729E3FF}"/>
              </a:ext>
            </a:extLst>
          </p:cNvPr>
          <p:cNvSpPr/>
          <p:nvPr/>
        </p:nvSpPr>
        <p:spPr>
          <a:xfrm>
            <a:off x="784965" y="5434559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7B4C99-9E9E-6B23-BA4C-934273516961}"/>
              </a:ext>
            </a:extLst>
          </p:cNvPr>
          <p:cNvSpPr/>
          <p:nvPr/>
        </p:nvSpPr>
        <p:spPr>
          <a:xfrm>
            <a:off x="782323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ADE020-D750-BD96-CDF2-B8AF77488FAD}"/>
              </a:ext>
            </a:extLst>
          </p:cNvPr>
          <p:cNvSpPr/>
          <p:nvPr/>
        </p:nvSpPr>
        <p:spPr>
          <a:xfrm>
            <a:off x="1673445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B04357-2B3E-93C2-636B-48FFBE9C94BE}"/>
              </a:ext>
            </a:extLst>
          </p:cNvPr>
          <p:cNvSpPr/>
          <p:nvPr/>
        </p:nvSpPr>
        <p:spPr>
          <a:xfrm>
            <a:off x="2511185" y="5314738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2</a:t>
            </a: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CC99B0-C660-F844-C705-59868C4AFD11}"/>
              </a:ext>
            </a:extLst>
          </p:cNvPr>
          <p:cNvSpPr/>
          <p:nvPr/>
        </p:nvSpPr>
        <p:spPr>
          <a:xfrm>
            <a:off x="2580019" y="5434559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2009DDE-C6FF-A27D-6FB4-7165A5A705C3}"/>
              </a:ext>
            </a:extLst>
          </p:cNvPr>
          <p:cNvSpPr/>
          <p:nvPr/>
        </p:nvSpPr>
        <p:spPr>
          <a:xfrm>
            <a:off x="2577377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53F657-D510-0A4E-95B6-DEEE34609867}"/>
              </a:ext>
            </a:extLst>
          </p:cNvPr>
          <p:cNvSpPr/>
          <p:nvPr/>
        </p:nvSpPr>
        <p:spPr>
          <a:xfrm>
            <a:off x="3468499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CF3C69C-3876-7475-3D4E-607FB5AE2A91}"/>
              </a:ext>
            </a:extLst>
          </p:cNvPr>
          <p:cNvSpPr/>
          <p:nvPr/>
        </p:nvSpPr>
        <p:spPr>
          <a:xfrm>
            <a:off x="4590852" y="5314738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1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BCA8675-6104-E0F8-C007-A96584E96433}"/>
              </a:ext>
            </a:extLst>
          </p:cNvPr>
          <p:cNvSpPr/>
          <p:nvPr/>
        </p:nvSpPr>
        <p:spPr>
          <a:xfrm>
            <a:off x="4659686" y="5434559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E67AE9B-CBD7-A25A-A58A-CBB3EA154EE7}"/>
              </a:ext>
            </a:extLst>
          </p:cNvPr>
          <p:cNvSpPr/>
          <p:nvPr/>
        </p:nvSpPr>
        <p:spPr>
          <a:xfrm>
            <a:off x="4657044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1225A08-E6E3-4D33-A4C1-84C4CC30D5A7}"/>
              </a:ext>
            </a:extLst>
          </p:cNvPr>
          <p:cNvSpPr/>
          <p:nvPr/>
        </p:nvSpPr>
        <p:spPr>
          <a:xfrm>
            <a:off x="5548166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452FC3-62A6-81A1-A7D7-5D9A6B6FF95F}"/>
              </a:ext>
            </a:extLst>
          </p:cNvPr>
          <p:cNvSpPr/>
          <p:nvPr/>
        </p:nvSpPr>
        <p:spPr>
          <a:xfrm>
            <a:off x="6385906" y="5314738"/>
            <a:ext cx="1547171" cy="136232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b="1" i="1" dirty="0"/>
              <a:t>Worker Node 2</a:t>
            </a:r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F698C48-DCBC-5BA8-3C9D-F1289F27BC08}"/>
              </a:ext>
            </a:extLst>
          </p:cNvPr>
          <p:cNvSpPr/>
          <p:nvPr/>
        </p:nvSpPr>
        <p:spPr>
          <a:xfrm>
            <a:off x="6454740" y="5434559"/>
            <a:ext cx="1405375" cy="430475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ctr"/>
            <a:r>
              <a:rPr lang="en-US" sz="1400" dirty="0"/>
              <a:t>SHARED MEMORY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A45BFD-6568-FDE2-C010-4D66D0059E53}"/>
              </a:ext>
            </a:extLst>
          </p:cNvPr>
          <p:cNvSpPr/>
          <p:nvPr/>
        </p:nvSpPr>
        <p:spPr>
          <a:xfrm>
            <a:off x="6452098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5800D0-F497-55AE-BBB7-00790FA38AC1}"/>
              </a:ext>
            </a:extLst>
          </p:cNvPr>
          <p:cNvSpPr/>
          <p:nvPr/>
        </p:nvSpPr>
        <p:spPr>
          <a:xfrm>
            <a:off x="7343220" y="6041177"/>
            <a:ext cx="518727" cy="25936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8D2E374-0E18-06B6-16D1-57AC6BF7EAF3}"/>
              </a:ext>
            </a:extLst>
          </p:cNvPr>
          <p:cNvSpPr/>
          <p:nvPr/>
        </p:nvSpPr>
        <p:spPr>
          <a:xfrm>
            <a:off x="853953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F392B-5AB7-FBDC-85C1-D986FAB52D69}"/>
              </a:ext>
            </a:extLst>
          </p:cNvPr>
          <p:cNvSpPr/>
          <p:nvPr/>
        </p:nvSpPr>
        <p:spPr>
          <a:xfrm>
            <a:off x="1106778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CB4CAF5-5B25-A55F-3858-A5C1D9D21712}"/>
              </a:ext>
            </a:extLst>
          </p:cNvPr>
          <p:cNvSpPr/>
          <p:nvPr/>
        </p:nvSpPr>
        <p:spPr>
          <a:xfrm>
            <a:off x="1670324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FCF6D2-B001-3098-7C2A-DCF3E0BE61D1}"/>
              </a:ext>
            </a:extLst>
          </p:cNvPr>
          <p:cNvSpPr/>
          <p:nvPr/>
        </p:nvSpPr>
        <p:spPr>
          <a:xfrm>
            <a:off x="1923149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AEA911A-8AD0-26D1-FE0A-F72DE1EDCF5F}"/>
              </a:ext>
            </a:extLst>
          </p:cNvPr>
          <p:cNvSpPr/>
          <p:nvPr/>
        </p:nvSpPr>
        <p:spPr>
          <a:xfrm>
            <a:off x="2486691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5AFD60-0162-2D34-8370-01E331F90077}"/>
              </a:ext>
            </a:extLst>
          </p:cNvPr>
          <p:cNvSpPr/>
          <p:nvPr/>
        </p:nvSpPr>
        <p:spPr>
          <a:xfrm>
            <a:off x="2739516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76B8C5E-F9EA-83A9-D70C-933DC61D5EF0}"/>
              </a:ext>
            </a:extLst>
          </p:cNvPr>
          <p:cNvSpPr/>
          <p:nvPr/>
        </p:nvSpPr>
        <p:spPr>
          <a:xfrm>
            <a:off x="3303056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D5FE2F-AD01-A291-7158-2D20E80866F5}"/>
              </a:ext>
            </a:extLst>
          </p:cNvPr>
          <p:cNvSpPr/>
          <p:nvPr/>
        </p:nvSpPr>
        <p:spPr>
          <a:xfrm>
            <a:off x="3555881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22FAE9B-08C8-49A9-BB8C-FF8B12F6C475}"/>
              </a:ext>
            </a:extLst>
          </p:cNvPr>
          <p:cNvSpPr/>
          <p:nvPr/>
        </p:nvSpPr>
        <p:spPr>
          <a:xfrm>
            <a:off x="4728674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82A68-7D36-9376-095A-25BA62D4B1CA}"/>
              </a:ext>
            </a:extLst>
          </p:cNvPr>
          <p:cNvSpPr/>
          <p:nvPr/>
        </p:nvSpPr>
        <p:spPr>
          <a:xfrm>
            <a:off x="4981499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E62FB16-D97D-7983-0DFD-4F94C186E4C0}"/>
              </a:ext>
            </a:extLst>
          </p:cNvPr>
          <p:cNvSpPr/>
          <p:nvPr/>
        </p:nvSpPr>
        <p:spPr>
          <a:xfrm>
            <a:off x="5545045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1583D7-B138-6717-58F4-2808FB216E56}"/>
              </a:ext>
            </a:extLst>
          </p:cNvPr>
          <p:cNvSpPr/>
          <p:nvPr/>
        </p:nvSpPr>
        <p:spPr>
          <a:xfrm>
            <a:off x="5797870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26E886E-B93C-9448-FCB8-E86776340B3D}"/>
              </a:ext>
            </a:extLst>
          </p:cNvPr>
          <p:cNvSpPr/>
          <p:nvPr/>
        </p:nvSpPr>
        <p:spPr>
          <a:xfrm>
            <a:off x="6361412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98DBAA-54DD-6D76-4B9B-8A4BC0E16703}"/>
              </a:ext>
            </a:extLst>
          </p:cNvPr>
          <p:cNvSpPr/>
          <p:nvPr/>
        </p:nvSpPr>
        <p:spPr>
          <a:xfrm>
            <a:off x="6614237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D1D82FC4-C316-3F43-5FF7-77F12873F60F}"/>
              </a:ext>
            </a:extLst>
          </p:cNvPr>
          <p:cNvSpPr/>
          <p:nvPr/>
        </p:nvSpPr>
        <p:spPr>
          <a:xfrm>
            <a:off x="7177777" y="4520359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59DAE4-70C4-3988-D45D-7E5F4B989862}"/>
              </a:ext>
            </a:extLst>
          </p:cNvPr>
          <p:cNvSpPr/>
          <p:nvPr/>
        </p:nvSpPr>
        <p:spPr>
          <a:xfrm>
            <a:off x="7430602" y="4775373"/>
            <a:ext cx="103761" cy="97277"/>
          </a:xfrm>
          <a:prstGeom prst="rect">
            <a:avLst/>
          </a:prstGeom>
          <a:solidFill>
            <a:srgbClr val="4472C4">
              <a:alpha val="69804"/>
            </a:srgbClr>
          </a:solidFill>
          <a:ln w="38100" cmpd="sng">
            <a:solidFill>
              <a:srgbClr val="203864">
                <a:alpha val="69804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2DE9B1-843A-E0C5-2EB9-02AB08994721}"/>
              </a:ext>
            </a:extLst>
          </p:cNvPr>
          <p:cNvSpPr txBox="1"/>
          <p:nvPr/>
        </p:nvSpPr>
        <p:spPr>
          <a:xfrm>
            <a:off x="1559734" y="3980682"/>
            <a:ext cx="1722972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LIFL (BESTFIT)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A87088-204C-BF32-9B41-AF80E7649B1E}"/>
              </a:ext>
            </a:extLst>
          </p:cNvPr>
          <p:cNvSpPr txBox="1"/>
          <p:nvPr/>
        </p:nvSpPr>
        <p:spPr>
          <a:xfrm>
            <a:off x="4970456" y="3980681"/>
            <a:ext cx="2563907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KNATIVE (WORSTFIT)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23C66A79-EA27-B9E8-2324-539D3844C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013607"/>
              </p:ext>
            </p:extLst>
          </p:nvPr>
        </p:nvGraphicFramePr>
        <p:xfrm>
          <a:off x="8887785" y="481631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08BF8B2-C1CF-E2AA-D65B-8C9E2B632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51881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D509FD95-5F26-7776-AC61-B3153EDE5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97930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0B16C5C9-629D-1420-BC8C-606BC9067A5A}"/>
              </a:ext>
            </a:extLst>
          </p:cNvPr>
          <p:cNvSpPr/>
          <p:nvPr/>
        </p:nvSpPr>
        <p:spPr>
          <a:xfrm>
            <a:off x="853953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10214B-E414-1061-12EC-9496781D519E}"/>
              </a:ext>
            </a:extLst>
          </p:cNvPr>
          <p:cNvSpPr/>
          <p:nvPr/>
        </p:nvSpPr>
        <p:spPr>
          <a:xfrm>
            <a:off x="1138061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B750040-FF59-F45B-E431-2BE0A00B0007}"/>
              </a:ext>
            </a:extLst>
          </p:cNvPr>
          <p:cNvSpPr/>
          <p:nvPr/>
        </p:nvSpPr>
        <p:spPr>
          <a:xfrm>
            <a:off x="1428988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0201F06-E38E-E3AD-AC40-6B861DC6106B}"/>
              </a:ext>
            </a:extLst>
          </p:cNvPr>
          <p:cNvSpPr/>
          <p:nvPr/>
        </p:nvSpPr>
        <p:spPr>
          <a:xfrm>
            <a:off x="1719912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F57D65-D633-18D8-7CB3-8622DA5FF796}"/>
              </a:ext>
            </a:extLst>
          </p:cNvPr>
          <p:cNvCxnSpPr>
            <a:stCxn id="22" idx="2"/>
            <a:endCxn id="46" idx="0"/>
          </p:cNvCxnSpPr>
          <p:nvPr/>
        </p:nvCxnSpPr>
        <p:spPr>
          <a:xfrm flipH="1">
            <a:off x="905834" y="4872650"/>
            <a:ext cx="252825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5B6BA0B-D72E-4B06-253C-F41246923BF7}"/>
              </a:ext>
            </a:extLst>
          </p:cNvPr>
          <p:cNvCxnSpPr>
            <a:cxnSpLocks/>
            <a:stCxn id="24" idx="2"/>
            <a:endCxn id="47" idx="0"/>
          </p:cNvCxnSpPr>
          <p:nvPr/>
        </p:nvCxnSpPr>
        <p:spPr>
          <a:xfrm flipH="1">
            <a:off x="1189942" y="4872650"/>
            <a:ext cx="785088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7239B36-3DFB-D06A-0BC1-5FCE9C7E0D35}"/>
              </a:ext>
            </a:extLst>
          </p:cNvPr>
          <p:cNvCxnSpPr>
            <a:cxnSpLocks/>
            <a:stCxn id="26" idx="2"/>
            <a:endCxn id="48" idx="0"/>
          </p:cNvCxnSpPr>
          <p:nvPr/>
        </p:nvCxnSpPr>
        <p:spPr>
          <a:xfrm flipH="1">
            <a:off x="1480869" y="4872650"/>
            <a:ext cx="1310528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00A324A-CFDD-73A6-6B23-8A2CC5319E3A}"/>
              </a:ext>
            </a:extLst>
          </p:cNvPr>
          <p:cNvCxnSpPr>
            <a:cxnSpLocks/>
            <a:stCxn id="28" idx="2"/>
            <a:endCxn id="49" idx="0"/>
          </p:cNvCxnSpPr>
          <p:nvPr/>
        </p:nvCxnSpPr>
        <p:spPr>
          <a:xfrm flipH="1">
            <a:off x="1771793" y="4872650"/>
            <a:ext cx="1835969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6A6BCA8-A203-1970-EF2A-2AB8DCC54F4B}"/>
              </a:ext>
            </a:extLst>
          </p:cNvPr>
          <p:cNvSpPr/>
          <p:nvPr/>
        </p:nvSpPr>
        <p:spPr>
          <a:xfrm>
            <a:off x="5005034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76FEA1-63D1-17CA-A956-54D689888B1B}"/>
              </a:ext>
            </a:extLst>
          </p:cNvPr>
          <p:cNvSpPr/>
          <p:nvPr/>
        </p:nvSpPr>
        <p:spPr>
          <a:xfrm>
            <a:off x="6804044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7E52E35-F1A2-3FDC-3D2B-DAF923F0B8D0}"/>
              </a:ext>
            </a:extLst>
          </p:cNvPr>
          <p:cNvSpPr/>
          <p:nvPr/>
        </p:nvSpPr>
        <p:spPr>
          <a:xfrm>
            <a:off x="5580069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DCBB78B-C110-9BB1-AB3D-3D098FF96D92}"/>
              </a:ext>
            </a:extLst>
          </p:cNvPr>
          <p:cNvSpPr/>
          <p:nvPr/>
        </p:nvSpPr>
        <p:spPr>
          <a:xfrm>
            <a:off x="7385895" y="550181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22E187-E607-45AA-9434-E1FFB856336A}"/>
              </a:ext>
            </a:extLst>
          </p:cNvPr>
          <p:cNvCxnSpPr>
            <a:cxnSpLocks/>
            <a:stCxn id="30" idx="2"/>
            <a:endCxn id="61" idx="0"/>
          </p:cNvCxnSpPr>
          <p:nvPr/>
        </p:nvCxnSpPr>
        <p:spPr>
          <a:xfrm>
            <a:off x="5033380" y="4872650"/>
            <a:ext cx="23535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8ABE0CE-0C05-23A4-6A72-D79E88637398}"/>
              </a:ext>
            </a:extLst>
          </p:cNvPr>
          <p:cNvCxnSpPr>
            <a:cxnSpLocks/>
            <a:stCxn id="38" idx="2"/>
            <a:endCxn id="63" idx="0"/>
          </p:cNvCxnSpPr>
          <p:nvPr/>
        </p:nvCxnSpPr>
        <p:spPr>
          <a:xfrm flipH="1">
            <a:off x="5631950" y="4872650"/>
            <a:ext cx="1034168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F704B76-9130-7218-DF8A-0F30969373D7}"/>
              </a:ext>
            </a:extLst>
          </p:cNvPr>
          <p:cNvCxnSpPr>
            <a:cxnSpLocks/>
            <a:stCxn id="32" idx="2"/>
            <a:endCxn id="62" idx="0"/>
          </p:cNvCxnSpPr>
          <p:nvPr/>
        </p:nvCxnSpPr>
        <p:spPr>
          <a:xfrm>
            <a:off x="5849751" y="4872650"/>
            <a:ext cx="1006174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8AC5992-3810-E8DE-41BF-FA180135C86D}"/>
              </a:ext>
            </a:extLst>
          </p:cNvPr>
          <p:cNvCxnSpPr>
            <a:cxnSpLocks/>
            <a:stCxn id="40" idx="2"/>
            <a:endCxn id="64" idx="0"/>
          </p:cNvCxnSpPr>
          <p:nvPr/>
        </p:nvCxnSpPr>
        <p:spPr>
          <a:xfrm flipH="1">
            <a:off x="7437776" y="4872650"/>
            <a:ext cx="44707" cy="62916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760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95"/>
    </mc:Choice>
    <mc:Fallback xmlns="">
      <p:transition spd="slow" advTm="112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Graphic spid="44" grpId="0">
        <p:bldAsOne/>
      </p:bldGraphic>
      <p:bldGraphic spid="4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7096375" cy="443198"/>
          </a:xfrm>
        </p:spPr>
        <p:txBody>
          <a:bodyPr/>
          <a:lstStyle/>
          <a:p>
            <a:r>
              <a:rPr lang="en-US" dirty="0"/>
              <a:t>Control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3" y="1238122"/>
            <a:ext cx="6657377" cy="1333244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Exponentially Weighted Moving Average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 estimate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arrival rate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 model updates on each node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Maximize the parallelism of aggregation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at each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5" y="870120"/>
            <a:ext cx="7096375" cy="276999"/>
          </a:xfrm>
        </p:spPr>
        <p:txBody>
          <a:bodyPr/>
          <a:lstStyle/>
          <a:p>
            <a:r>
              <a:rPr lang="en-US" dirty="0"/>
              <a:t>+</a:t>
            </a:r>
            <a:r>
              <a:rPr lang="en-US" dirty="0">
                <a:latin typeface="+mn-lt"/>
              </a:rPr>
              <a:t>② </a:t>
            </a:r>
            <a:r>
              <a:rPr lang="en-US" dirty="0"/>
              <a:t>Hierarchy-aware Scaling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6431F6-0A14-A8F6-CA7B-F5C27D199094}"/>
              </a:ext>
            </a:extLst>
          </p:cNvPr>
          <p:cNvSpPr/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A522855-F954-EA49-493E-B18A00A32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58748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C29DD82-51E7-BC7B-EAFA-BE3DACB3C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731310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EF7E0E8-5845-07D8-E0BA-56D5CD713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443270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5B236C-89D1-92CF-0651-AFA6A296B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002377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5E6D699-8304-0291-B4AB-029E67178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012221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2F193B-1FDF-73B4-0607-D1682A965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795184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6171C819-77AB-E11F-894F-66237415FE50}"/>
              </a:ext>
            </a:extLst>
          </p:cNvPr>
          <p:cNvSpPr/>
          <p:nvPr/>
        </p:nvSpPr>
        <p:spPr>
          <a:xfrm>
            <a:off x="2457126" y="3429000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E2EE39D1-4593-8D52-5D9C-DE45C1A4CF9D}"/>
              </a:ext>
            </a:extLst>
          </p:cNvPr>
          <p:cNvSpPr/>
          <p:nvPr/>
        </p:nvSpPr>
        <p:spPr>
          <a:xfrm>
            <a:off x="1851891" y="4141095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3F562FF9-7EA5-DC2B-90C5-E6E5BB5DD884}"/>
              </a:ext>
            </a:extLst>
          </p:cNvPr>
          <p:cNvSpPr/>
          <p:nvPr/>
        </p:nvSpPr>
        <p:spPr>
          <a:xfrm>
            <a:off x="3065497" y="4141094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7F032A64-62DB-13E0-98F7-77CDAAEE464D}"/>
              </a:ext>
            </a:extLst>
          </p:cNvPr>
          <p:cNvSpPr/>
          <p:nvPr/>
        </p:nvSpPr>
        <p:spPr>
          <a:xfrm>
            <a:off x="1851891" y="4853189"/>
            <a:ext cx="1121206" cy="482057"/>
          </a:xfrm>
          <a:prstGeom prst="roundRect">
            <a:avLst>
              <a:gd name="adj" fmla="val 6471"/>
            </a:avLst>
          </a:prstGeom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Aggregator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AA3B3D5D-B89B-6C39-6D5A-99FB3041CF3D}"/>
              </a:ext>
            </a:extLst>
          </p:cNvPr>
          <p:cNvSpPr/>
          <p:nvPr/>
        </p:nvSpPr>
        <p:spPr>
          <a:xfrm>
            <a:off x="3065497" y="4853188"/>
            <a:ext cx="1121206" cy="482057"/>
          </a:xfrm>
          <a:prstGeom prst="roundRect">
            <a:avLst>
              <a:gd name="adj" fmla="val 6471"/>
            </a:avLst>
          </a:prstGeom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Aggregator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0F0EF378-F3E1-D340-65B9-ED4A568FEBBD}"/>
              </a:ext>
            </a:extLst>
          </p:cNvPr>
          <p:cNvSpPr/>
          <p:nvPr/>
        </p:nvSpPr>
        <p:spPr>
          <a:xfrm>
            <a:off x="4279103" y="4853187"/>
            <a:ext cx="1121206" cy="482057"/>
          </a:xfrm>
          <a:prstGeom prst="roundRect">
            <a:avLst>
              <a:gd name="adj" fmla="val 6471"/>
            </a:avLst>
          </a:prstGeom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Aggregator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A26DF4E-AD40-21AB-D2A6-D9154B9944B2}"/>
              </a:ext>
            </a:extLst>
          </p:cNvPr>
          <p:cNvSpPr/>
          <p:nvPr/>
        </p:nvSpPr>
        <p:spPr>
          <a:xfrm>
            <a:off x="638285" y="4853186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E5CF64A-75FB-8E5A-AC81-0CBBBC2BECF0}"/>
              </a:ext>
            </a:extLst>
          </p:cNvPr>
          <p:cNvCxnSpPr>
            <a:cxnSpLocks/>
            <a:stCxn id="104" idx="2"/>
            <a:endCxn id="105" idx="0"/>
          </p:cNvCxnSpPr>
          <p:nvPr/>
        </p:nvCxnSpPr>
        <p:spPr>
          <a:xfrm flipH="1">
            <a:off x="2412494" y="3911057"/>
            <a:ext cx="605235" cy="23003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98A31AC-6DEC-1E0A-58B4-1E61CA171C80}"/>
              </a:ext>
            </a:extLst>
          </p:cNvPr>
          <p:cNvCxnSpPr>
            <a:cxnSpLocks/>
            <a:stCxn id="104" idx="2"/>
            <a:endCxn id="106" idx="0"/>
          </p:cNvCxnSpPr>
          <p:nvPr/>
        </p:nvCxnSpPr>
        <p:spPr>
          <a:xfrm>
            <a:off x="3017729" y="3911057"/>
            <a:ext cx="608371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13E5FF8-1A45-0CF9-F1C5-34A55DA50464}"/>
              </a:ext>
            </a:extLst>
          </p:cNvPr>
          <p:cNvCxnSpPr>
            <a:cxnSpLocks/>
            <a:stCxn id="105" idx="2"/>
            <a:endCxn id="107" idx="0"/>
          </p:cNvCxnSpPr>
          <p:nvPr/>
        </p:nvCxnSpPr>
        <p:spPr>
          <a:xfrm>
            <a:off x="2412494" y="4623152"/>
            <a:ext cx="0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21DF73C-537F-9A25-F1AE-94588E390B99}"/>
              </a:ext>
            </a:extLst>
          </p:cNvPr>
          <p:cNvCxnSpPr>
            <a:cxnSpLocks/>
            <a:stCxn id="106" idx="2"/>
            <a:endCxn id="108" idx="0"/>
          </p:cNvCxnSpPr>
          <p:nvPr/>
        </p:nvCxnSpPr>
        <p:spPr>
          <a:xfrm>
            <a:off x="3626100" y="4623151"/>
            <a:ext cx="0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7655BC5-2D58-3CDA-F1F5-0B3B64AE147C}"/>
              </a:ext>
            </a:extLst>
          </p:cNvPr>
          <p:cNvCxnSpPr>
            <a:cxnSpLocks/>
            <a:endCxn id="132" idx="0"/>
          </p:cNvCxnSpPr>
          <p:nvPr/>
        </p:nvCxnSpPr>
        <p:spPr>
          <a:xfrm>
            <a:off x="932127" y="5335239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ube 115">
            <a:extLst>
              <a:ext uri="{FF2B5EF4-FFF2-40B4-BE49-F238E27FC236}">
                <a16:creationId xmlns:a16="http://schemas.microsoft.com/office/drawing/2014/main" id="{6E950BFD-7E07-5FE5-1CA8-2A6E11FCF85B}"/>
              </a:ext>
            </a:extLst>
          </p:cNvPr>
          <p:cNvSpPr/>
          <p:nvPr/>
        </p:nvSpPr>
        <p:spPr>
          <a:xfrm>
            <a:off x="2457126" y="3707212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pic>
        <p:nvPicPr>
          <p:cNvPr id="117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6E280845-8B3F-2DFF-48C0-726F4C21BE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2501" y="3723177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Cube 117">
            <a:extLst>
              <a:ext uri="{FF2B5EF4-FFF2-40B4-BE49-F238E27FC236}">
                <a16:creationId xmlns:a16="http://schemas.microsoft.com/office/drawing/2014/main" id="{E205DADD-5536-D116-3ACB-0B886BA7A354}"/>
              </a:ext>
            </a:extLst>
          </p:cNvPr>
          <p:cNvSpPr/>
          <p:nvPr/>
        </p:nvSpPr>
        <p:spPr>
          <a:xfrm>
            <a:off x="638285" y="512849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119" name="Cube 118">
            <a:extLst>
              <a:ext uri="{FF2B5EF4-FFF2-40B4-BE49-F238E27FC236}">
                <a16:creationId xmlns:a16="http://schemas.microsoft.com/office/drawing/2014/main" id="{CDBE45F7-C446-DDA7-9D94-B6780A657F75}"/>
              </a:ext>
            </a:extLst>
          </p:cNvPr>
          <p:cNvSpPr/>
          <p:nvPr/>
        </p:nvSpPr>
        <p:spPr>
          <a:xfrm>
            <a:off x="1856344" y="512849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eBPF</a:t>
            </a:r>
            <a:r>
              <a:rPr lang="en-US" altLang="zh-CN" sz="1400" b="1" dirty="0">
                <a:solidFill>
                  <a:schemeClr val="tx1"/>
                </a:solidFill>
              </a:rPr>
              <a:t> Sidecar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0" name="Cube 119">
            <a:extLst>
              <a:ext uri="{FF2B5EF4-FFF2-40B4-BE49-F238E27FC236}">
                <a16:creationId xmlns:a16="http://schemas.microsoft.com/office/drawing/2014/main" id="{099E7F31-9BF9-4575-7049-B78CC1F18A3A}"/>
              </a:ext>
            </a:extLst>
          </p:cNvPr>
          <p:cNvSpPr/>
          <p:nvPr/>
        </p:nvSpPr>
        <p:spPr>
          <a:xfrm>
            <a:off x="3074403" y="512849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eBPF</a:t>
            </a:r>
            <a:r>
              <a:rPr lang="en-US" altLang="zh-CN" sz="1400" b="1" dirty="0">
                <a:solidFill>
                  <a:schemeClr val="tx1"/>
                </a:solidFill>
              </a:rPr>
              <a:t> Sidecar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1" name="Cube 120">
            <a:extLst>
              <a:ext uri="{FF2B5EF4-FFF2-40B4-BE49-F238E27FC236}">
                <a16:creationId xmlns:a16="http://schemas.microsoft.com/office/drawing/2014/main" id="{A1E3C74C-D661-1516-48E9-E760CCC50307}"/>
              </a:ext>
            </a:extLst>
          </p:cNvPr>
          <p:cNvSpPr/>
          <p:nvPr/>
        </p:nvSpPr>
        <p:spPr>
          <a:xfrm>
            <a:off x="4278814" y="512849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  <a:ln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>
                <a:solidFill>
                  <a:schemeClr val="tx1"/>
                </a:solidFill>
              </a:rPr>
              <a:t>eBPF</a:t>
            </a:r>
            <a:r>
              <a:rPr lang="en-US" altLang="zh-CN" sz="1400" b="1" dirty="0">
                <a:solidFill>
                  <a:schemeClr val="tx1"/>
                </a:solidFill>
              </a:rPr>
              <a:t> Sidecar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2" name="Cube 121">
            <a:extLst>
              <a:ext uri="{FF2B5EF4-FFF2-40B4-BE49-F238E27FC236}">
                <a16:creationId xmlns:a16="http://schemas.microsoft.com/office/drawing/2014/main" id="{4AF9055C-58B7-C752-8F22-ED9EF38091AE}"/>
              </a:ext>
            </a:extLst>
          </p:cNvPr>
          <p:cNvSpPr/>
          <p:nvPr/>
        </p:nvSpPr>
        <p:spPr>
          <a:xfrm>
            <a:off x="1857964" y="4419999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123" name="Cube 122">
            <a:extLst>
              <a:ext uri="{FF2B5EF4-FFF2-40B4-BE49-F238E27FC236}">
                <a16:creationId xmlns:a16="http://schemas.microsoft.com/office/drawing/2014/main" id="{BC69EC0A-9B73-85E7-1C79-44CFD5A39A62}"/>
              </a:ext>
            </a:extLst>
          </p:cNvPr>
          <p:cNvSpPr/>
          <p:nvPr/>
        </p:nvSpPr>
        <p:spPr>
          <a:xfrm>
            <a:off x="3067619" y="4427642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pic>
        <p:nvPicPr>
          <p:cNvPr id="124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C0ECA28D-25B6-469D-3EBE-6D819334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761" y="4434174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8E70DAFA-89FB-3F64-D798-549308E45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3329" y="4442220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EA9C76AA-85A6-41E7-1792-A05E1B797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092" y="5146266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3780F87B-9C0F-188B-8B9D-20E60F911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224" y="5146264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25692E88-9334-E31B-801E-807B4719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4953" y="5146265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735FEA3A-0B9E-45A2-ACA5-0C24A24D4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0749" y="5139728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BC0CB7F-8200-66A5-01B0-4F85E9974FD0}"/>
              </a:ext>
            </a:extLst>
          </p:cNvPr>
          <p:cNvCxnSpPr>
            <a:cxnSpLocks/>
            <a:stCxn id="105" idx="2"/>
            <a:endCxn id="110" idx="0"/>
          </p:cNvCxnSpPr>
          <p:nvPr/>
        </p:nvCxnSpPr>
        <p:spPr>
          <a:xfrm flipH="1">
            <a:off x="1198888" y="4623152"/>
            <a:ext cx="1213606" cy="230034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C0D7293-5BF4-7409-C1F0-77F562F52487}"/>
              </a:ext>
            </a:extLst>
          </p:cNvPr>
          <p:cNvCxnSpPr>
            <a:cxnSpLocks/>
            <a:stCxn id="106" idx="2"/>
            <a:endCxn id="109" idx="0"/>
          </p:cNvCxnSpPr>
          <p:nvPr/>
        </p:nvCxnSpPr>
        <p:spPr>
          <a:xfrm>
            <a:off x="3626100" y="4623151"/>
            <a:ext cx="1213606" cy="230036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031433A-5EA6-3975-E86C-6196F430521D}"/>
              </a:ext>
            </a:extLst>
          </p:cNvPr>
          <p:cNvSpPr/>
          <p:nvPr/>
        </p:nvSpPr>
        <p:spPr>
          <a:xfrm>
            <a:off x="880246" y="597480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D79CC00-A4F6-2564-2D63-35C90E5A03E7}"/>
              </a:ext>
            </a:extLst>
          </p:cNvPr>
          <p:cNvSpPr/>
          <p:nvPr/>
        </p:nvSpPr>
        <p:spPr>
          <a:xfrm>
            <a:off x="2303562" y="6379661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3E395B7-ED62-05C1-3460-B5C5A36A2FB4}"/>
              </a:ext>
            </a:extLst>
          </p:cNvPr>
          <p:cNvSpPr txBox="1"/>
          <p:nvPr/>
        </p:nvSpPr>
        <p:spPr>
          <a:xfrm>
            <a:off x="2428722" y="6289799"/>
            <a:ext cx="11496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Model updates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2D7CFC9-918A-F24E-0A8B-AC467A25C153}"/>
              </a:ext>
            </a:extLst>
          </p:cNvPr>
          <p:cNvCxnSpPr>
            <a:cxnSpLocks/>
            <a:endCxn id="136" idx="0"/>
          </p:cNvCxnSpPr>
          <p:nvPr/>
        </p:nvCxnSpPr>
        <p:spPr>
          <a:xfrm>
            <a:off x="1416717" y="5335239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7462DF0-ACA4-B178-3B48-CCA0EAC7A340}"/>
              </a:ext>
            </a:extLst>
          </p:cNvPr>
          <p:cNvSpPr/>
          <p:nvPr/>
        </p:nvSpPr>
        <p:spPr>
          <a:xfrm>
            <a:off x="1364836" y="597480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B761BA5A-082D-053C-28EF-E70738DEA179}"/>
              </a:ext>
            </a:extLst>
          </p:cNvPr>
          <p:cNvCxnSpPr>
            <a:cxnSpLocks/>
            <a:endCxn id="138" idx="0"/>
          </p:cNvCxnSpPr>
          <p:nvPr/>
        </p:nvCxnSpPr>
        <p:spPr>
          <a:xfrm>
            <a:off x="2170761" y="5334174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15EF2D7-7318-0C87-69FA-E1E044D16646}"/>
              </a:ext>
            </a:extLst>
          </p:cNvPr>
          <p:cNvSpPr/>
          <p:nvPr/>
        </p:nvSpPr>
        <p:spPr>
          <a:xfrm>
            <a:off x="2118880" y="5973737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C9BD428-DB5E-2839-BE70-288D019AA816}"/>
              </a:ext>
            </a:extLst>
          </p:cNvPr>
          <p:cNvCxnSpPr>
            <a:cxnSpLocks/>
            <a:endCxn id="140" idx="0"/>
          </p:cNvCxnSpPr>
          <p:nvPr/>
        </p:nvCxnSpPr>
        <p:spPr>
          <a:xfrm>
            <a:off x="2655351" y="5334174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2595A16-A966-CABF-ECA6-8E3839CF9D2F}"/>
              </a:ext>
            </a:extLst>
          </p:cNvPr>
          <p:cNvSpPr/>
          <p:nvPr/>
        </p:nvSpPr>
        <p:spPr>
          <a:xfrm>
            <a:off x="2603470" y="5973737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E91862FA-05C6-011C-F3A8-3F1C9B73DBB2}"/>
              </a:ext>
            </a:extLst>
          </p:cNvPr>
          <p:cNvCxnSpPr>
            <a:cxnSpLocks/>
            <a:endCxn id="142" idx="0"/>
          </p:cNvCxnSpPr>
          <p:nvPr/>
        </p:nvCxnSpPr>
        <p:spPr>
          <a:xfrm>
            <a:off x="3409395" y="5333109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302B896-6611-CE45-A3F5-34C5BEFBC6EC}"/>
              </a:ext>
            </a:extLst>
          </p:cNvPr>
          <p:cNvSpPr/>
          <p:nvPr/>
        </p:nvSpPr>
        <p:spPr>
          <a:xfrm>
            <a:off x="3357514" y="597267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458EFE9-0EE9-AA19-EE7F-72D1251F824C}"/>
              </a:ext>
            </a:extLst>
          </p:cNvPr>
          <p:cNvCxnSpPr>
            <a:cxnSpLocks/>
            <a:endCxn id="144" idx="0"/>
          </p:cNvCxnSpPr>
          <p:nvPr/>
        </p:nvCxnSpPr>
        <p:spPr>
          <a:xfrm>
            <a:off x="3893985" y="5333109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FE9DBE-E362-3981-A63B-C1E8ECE86932}"/>
              </a:ext>
            </a:extLst>
          </p:cNvPr>
          <p:cNvSpPr/>
          <p:nvPr/>
        </p:nvSpPr>
        <p:spPr>
          <a:xfrm>
            <a:off x="3842104" y="5972672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75A5CFA-208C-56F7-0354-778890F636BA}"/>
              </a:ext>
            </a:extLst>
          </p:cNvPr>
          <p:cNvCxnSpPr>
            <a:cxnSpLocks/>
            <a:endCxn id="146" idx="0"/>
          </p:cNvCxnSpPr>
          <p:nvPr/>
        </p:nvCxnSpPr>
        <p:spPr>
          <a:xfrm>
            <a:off x="4648029" y="5332044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64F9631-16FA-AAF1-3EF1-0DC457171A03}"/>
              </a:ext>
            </a:extLst>
          </p:cNvPr>
          <p:cNvSpPr/>
          <p:nvPr/>
        </p:nvSpPr>
        <p:spPr>
          <a:xfrm>
            <a:off x="4596148" y="5971607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E4EBFA60-A27E-29F0-98FF-5D7C98E85856}"/>
              </a:ext>
            </a:extLst>
          </p:cNvPr>
          <p:cNvCxnSpPr>
            <a:cxnSpLocks/>
            <a:endCxn id="148" idx="0"/>
          </p:cNvCxnSpPr>
          <p:nvPr/>
        </p:nvCxnSpPr>
        <p:spPr>
          <a:xfrm>
            <a:off x="5132619" y="5332044"/>
            <a:ext cx="0" cy="639563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1B759BF-C62F-CEB2-784A-5DB9CF044989}"/>
              </a:ext>
            </a:extLst>
          </p:cNvPr>
          <p:cNvSpPr/>
          <p:nvPr/>
        </p:nvSpPr>
        <p:spPr>
          <a:xfrm>
            <a:off x="5080738" y="5971607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99488DE-1A8C-06F8-3A1A-9EA4221E660C}"/>
              </a:ext>
            </a:extLst>
          </p:cNvPr>
          <p:cNvGrpSpPr/>
          <p:nvPr/>
        </p:nvGrpSpPr>
        <p:grpSpPr>
          <a:xfrm>
            <a:off x="3022948" y="3908133"/>
            <a:ext cx="4824421" cy="2155275"/>
            <a:chOff x="3022948" y="3908133"/>
            <a:chExt cx="4824421" cy="2155275"/>
          </a:xfrm>
        </p:grpSpPr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6F4AFF04-95BC-D48F-5617-B48767F69734}"/>
                </a:ext>
              </a:extLst>
            </p:cNvPr>
            <p:cNvSpPr/>
            <p:nvPr/>
          </p:nvSpPr>
          <p:spPr>
            <a:xfrm>
              <a:off x="4282912" y="4134553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97BBCECD-01B8-C77A-1877-32771546FE02}"/>
                </a:ext>
              </a:extLst>
            </p:cNvPr>
            <p:cNvSpPr/>
            <p:nvPr/>
          </p:nvSpPr>
          <p:spPr>
            <a:xfrm>
              <a:off x="5479612" y="4846647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Aggregator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74E02B02-C74E-3998-592F-BF04FADAC4F9}"/>
                </a:ext>
              </a:extLst>
            </p:cNvPr>
            <p:cNvSpPr/>
            <p:nvPr/>
          </p:nvSpPr>
          <p:spPr>
            <a:xfrm>
              <a:off x="6693218" y="4846646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Aggregator</a:t>
              </a:r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6A71F2D0-EDB9-A102-1212-54E897C5F2AC}"/>
                </a:ext>
              </a:extLst>
            </p:cNvPr>
            <p:cNvCxnSpPr>
              <a:cxnSpLocks/>
              <a:stCxn id="149" idx="2"/>
              <a:endCxn id="150" idx="0"/>
            </p:cNvCxnSpPr>
            <p:nvPr/>
          </p:nvCxnSpPr>
          <p:spPr>
            <a:xfrm>
              <a:off x="4843515" y="4616610"/>
              <a:ext cx="1196700" cy="23003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B546CEB0-EDAB-6A38-6DDD-F3E1847F6172}"/>
                </a:ext>
              </a:extLst>
            </p:cNvPr>
            <p:cNvSpPr/>
            <p:nvPr/>
          </p:nvSpPr>
          <p:spPr>
            <a:xfrm>
              <a:off x="5488518" y="512195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</a:rPr>
                <a:t>eBPF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Sidecar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4F0D4769-FFD1-C027-6C68-55AE6DE88BFD}"/>
                </a:ext>
              </a:extLst>
            </p:cNvPr>
            <p:cNvSpPr/>
            <p:nvPr/>
          </p:nvSpPr>
          <p:spPr>
            <a:xfrm>
              <a:off x="6692929" y="512195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</a:rPr>
                <a:t>eBPF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Sidecar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F1611656-400C-1017-6E10-24B27B09A8FC}"/>
                </a:ext>
              </a:extLst>
            </p:cNvPr>
            <p:cNvSpPr/>
            <p:nvPr/>
          </p:nvSpPr>
          <p:spPr>
            <a:xfrm>
              <a:off x="4285034" y="4421101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156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7172966C-D42E-D6CE-B719-3AB3DE928F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10744" y="4435679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B43785DC-F5DB-8C72-B7DF-826E532BEA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59068" y="5139724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C77AD431-3059-EB3D-DECA-83B9E25D1B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64864" y="5133187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D8A5FB52-4EA1-13D2-A79F-42B589B272D6}"/>
                </a:ext>
              </a:extLst>
            </p:cNvPr>
            <p:cNvCxnSpPr>
              <a:cxnSpLocks/>
              <a:stCxn id="149" idx="2"/>
              <a:endCxn id="151" idx="0"/>
            </p:cNvCxnSpPr>
            <p:nvPr/>
          </p:nvCxnSpPr>
          <p:spPr>
            <a:xfrm>
              <a:off x="4843515" y="4616610"/>
              <a:ext cx="2410306" cy="230036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F21FD48F-221E-99F7-298A-859F8527625A}"/>
                </a:ext>
              </a:extLst>
            </p:cNvPr>
            <p:cNvCxnSpPr>
              <a:cxnSpLocks/>
              <a:endCxn id="161" idx="0"/>
            </p:cNvCxnSpPr>
            <p:nvPr/>
          </p:nvCxnSpPr>
          <p:spPr>
            <a:xfrm>
              <a:off x="5823510" y="5326568"/>
              <a:ext cx="0" cy="639563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61E8B92-D62D-5433-70A3-8584F8B6217B}"/>
                </a:ext>
              </a:extLst>
            </p:cNvPr>
            <p:cNvSpPr/>
            <p:nvPr/>
          </p:nvSpPr>
          <p:spPr>
            <a:xfrm>
              <a:off x="5771629" y="5966131"/>
              <a:ext cx="103761" cy="97277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9C5DB148-00D4-F10B-DA61-D690BE2D8156}"/>
                </a:ext>
              </a:extLst>
            </p:cNvPr>
            <p:cNvCxnSpPr>
              <a:cxnSpLocks/>
              <a:endCxn id="163" idx="0"/>
            </p:cNvCxnSpPr>
            <p:nvPr/>
          </p:nvCxnSpPr>
          <p:spPr>
            <a:xfrm>
              <a:off x="6308100" y="5326568"/>
              <a:ext cx="0" cy="639563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2BA115A-D481-42A0-60E6-DBF191974840}"/>
                </a:ext>
              </a:extLst>
            </p:cNvPr>
            <p:cNvSpPr/>
            <p:nvPr/>
          </p:nvSpPr>
          <p:spPr>
            <a:xfrm>
              <a:off x="6256219" y="5966131"/>
              <a:ext cx="103761" cy="97277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AFB8FFEE-C4C4-BA55-CEF1-CD08949D4DBB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>
              <a:off x="7062144" y="5325503"/>
              <a:ext cx="0" cy="639563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307BDF6-5FFF-4D67-3C14-A74D3A32A434}"/>
                </a:ext>
              </a:extLst>
            </p:cNvPr>
            <p:cNvSpPr/>
            <p:nvPr/>
          </p:nvSpPr>
          <p:spPr>
            <a:xfrm>
              <a:off x="7010263" y="5965066"/>
              <a:ext cx="103761" cy="97277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21B51975-BA03-44DB-BC81-5E15F473972D}"/>
                </a:ext>
              </a:extLst>
            </p:cNvPr>
            <p:cNvCxnSpPr>
              <a:cxnSpLocks/>
              <a:endCxn id="167" idx="0"/>
            </p:cNvCxnSpPr>
            <p:nvPr/>
          </p:nvCxnSpPr>
          <p:spPr>
            <a:xfrm>
              <a:off x="7546734" y="5325503"/>
              <a:ext cx="0" cy="639563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95081A8-12C8-8819-4B3A-FBBA5D385ACF}"/>
                </a:ext>
              </a:extLst>
            </p:cNvPr>
            <p:cNvSpPr/>
            <p:nvPr/>
          </p:nvSpPr>
          <p:spPr>
            <a:xfrm>
              <a:off x="7494853" y="5965066"/>
              <a:ext cx="103761" cy="97277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FE25DE5-4A68-53C2-E81B-EE458A116B69}"/>
                </a:ext>
              </a:extLst>
            </p:cNvPr>
            <p:cNvCxnSpPr>
              <a:cxnSpLocks/>
              <a:endCxn id="149" idx="0"/>
            </p:cNvCxnSpPr>
            <p:nvPr/>
          </p:nvCxnSpPr>
          <p:spPr>
            <a:xfrm>
              <a:off x="3022948" y="3908133"/>
              <a:ext cx="1820567" cy="226420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40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30"/>
    </mc:Choice>
    <mc:Fallback xmlns="">
      <p:transition spd="slow" advTm="38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7096375" cy="443198"/>
          </a:xfrm>
        </p:spPr>
        <p:txBody>
          <a:bodyPr/>
          <a:lstStyle/>
          <a:p>
            <a:r>
              <a:rPr lang="en-US" dirty="0"/>
              <a:t>Control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3" y="1238122"/>
            <a:ext cx="7136507" cy="5436998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Aggregators at the higher level are often idle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While the leaf aggregators are working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Vice versa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Aggregators in LIFL are homogeneous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Same simple function of summation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5" y="870120"/>
            <a:ext cx="7096375" cy="276999"/>
          </a:xfrm>
        </p:spPr>
        <p:txBody>
          <a:bodyPr/>
          <a:lstStyle/>
          <a:p>
            <a:r>
              <a:rPr lang="en-US" dirty="0">
                <a:latin typeface="+mn-lt"/>
              </a:rPr>
              <a:t>+③ </a:t>
            </a:r>
            <a:r>
              <a:rPr lang="en-US" dirty="0"/>
              <a:t>Aggregator Reusing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647D6B-005A-1A4B-C692-39421DD98C12}"/>
              </a:ext>
            </a:extLst>
          </p:cNvPr>
          <p:cNvSpPr/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315C95C9-A3BB-4ECD-5421-4174DA965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68625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5BEB7EF-324E-D055-ED66-BB65610ED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927965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A1A720C-509D-A450-3AC9-EEA82063D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267983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83EA8F5-8E75-B195-0DE4-5E26D6ED8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516807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A4792F-55D9-D46A-D11F-984A75029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113790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359BA4-74D0-B982-A0AA-B9A53BAAA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037160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BE24016F-5DF7-2F4F-1CAD-C9D8220DF072}"/>
              </a:ext>
            </a:extLst>
          </p:cNvPr>
          <p:cNvCxnSpPr>
            <a:cxnSpLocks/>
            <a:stCxn id="251" idx="2"/>
            <a:endCxn id="255" idx="0"/>
          </p:cNvCxnSpPr>
          <p:nvPr/>
        </p:nvCxnSpPr>
        <p:spPr>
          <a:xfrm flipH="1">
            <a:off x="3075067" y="4118776"/>
            <a:ext cx="605235" cy="23003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BF6B5B58-6A4D-086D-201E-B1AF5541DC4F}"/>
              </a:ext>
            </a:extLst>
          </p:cNvPr>
          <p:cNvCxnSpPr>
            <a:cxnSpLocks/>
            <a:stCxn id="251" idx="2"/>
            <a:endCxn id="259" idx="0"/>
          </p:cNvCxnSpPr>
          <p:nvPr/>
        </p:nvCxnSpPr>
        <p:spPr>
          <a:xfrm>
            <a:off x="3680302" y="4118776"/>
            <a:ext cx="608371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0767A50E-40A3-C54E-811E-11BFA6F275EF}"/>
              </a:ext>
            </a:extLst>
          </p:cNvPr>
          <p:cNvCxnSpPr>
            <a:cxnSpLocks/>
            <a:stCxn id="259" idx="2"/>
            <a:endCxn id="294" idx="0"/>
          </p:cNvCxnSpPr>
          <p:nvPr/>
        </p:nvCxnSpPr>
        <p:spPr>
          <a:xfrm>
            <a:off x="4288673" y="4830870"/>
            <a:ext cx="0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69675CA5-8FDC-95A3-B9F5-CD351C60791F}"/>
              </a:ext>
            </a:extLst>
          </p:cNvPr>
          <p:cNvGrpSpPr/>
          <p:nvPr/>
        </p:nvGrpSpPr>
        <p:grpSpPr>
          <a:xfrm>
            <a:off x="1861461" y="5542959"/>
            <a:ext cx="3640818" cy="255010"/>
            <a:chOff x="1861461" y="5542959"/>
            <a:chExt cx="3640818" cy="255010"/>
          </a:xfrm>
        </p:grpSpPr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BD030CBB-C6CC-8762-4AA0-F386A5F14637}"/>
                </a:ext>
              </a:extLst>
            </p:cNvPr>
            <p:cNvCxnSpPr>
              <a:cxnSpLocks/>
              <a:stCxn id="286" idx="2"/>
            </p:cNvCxnSpPr>
            <p:nvPr/>
          </p:nvCxnSpPr>
          <p:spPr>
            <a:xfrm>
              <a:off x="1861461" y="5542962"/>
              <a:ext cx="0" cy="25500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6968240C-276F-FB1E-F237-38D484997555}"/>
                </a:ext>
              </a:extLst>
            </p:cNvPr>
            <p:cNvCxnSpPr>
              <a:cxnSpLocks/>
            </p:cNvCxnSpPr>
            <p:nvPr/>
          </p:nvCxnSpPr>
          <p:spPr>
            <a:xfrm>
              <a:off x="3075067" y="5542961"/>
              <a:ext cx="0" cy="25500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0EC04A44-0A7C-6261-A590-C76A7C5B0257}"/>
                </a:ext>
              </a:extLst>
            </p:cNvPr>
            <p:cNvCxnSpPr>
              <a:cxnSpLocks/>
            </p:cNvCxnSpPr>
            <p:nvPr/>
          </p:nvCxnSpPr>
          <p:spPr>
            <a:xfrm>
              <a:off x="4288673" y="5542960"/>
              <a:ext cx="0" cy="25500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289EDF33-2602-B6DB-AB9D-8188746433B3}"/>
                </a:ext>
              </a:extLst>
            </p:cNvPr>
            <p:cNvCxnSpPr>
              <a:cxnSpLocks/>
            </p:cNvCxnSpPr>
            <p:nvPr/>
          </p:nvCxnSpPr>
          <p:spPr>
            <a:xfrm>
              <a:off x="5502279" y="5542959"/>
              <a:ext cx="0" cy="25500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671002C-FEBD-A4E1-0B1D-4B7F34261AA0}"/>
              </a:ext>
            </a:extLst>
          </p:cNvPr>
          <p:cNvGrpSpPr/>
          <p:nvPr/>
        </p:nvGrpSpPr>
        <p:grpSpPr>
          <a:xfrm>
            <a:off x="3119699" y="3636719"/>
            <a:ext cx="1177880" cy="484956"/>
            <a:chOff x="3119699" y="3636719"/>
            <a:chExt cx="1177880" cy="484956"/>
          </a:xfrm>
        </p:grpSpPr>
        <p:sp>
          <p:nvSpPr>
            <p:cNvPr id="251" name="Rounded Rectangle 250">
              <a:extLst>
                <a:ext uri="{FF2B5EF4-FFF2-40B4-BE49-F238E27FC236}">
                  <a16:creationId xmlns:a16="http://schemas.microsoft.com/office/drawing/2014/main" id="{7D141A5C-354E-E866-EBA2-5416B0513F6C}"/>
                </a:ext>
              </a:extLst>
            </p:cNvPr>
            <p:cNvSpPr/>
            <p:nvPr/>
          </p:nvSpPr>
          <p:spPr>
            <a:xfrm>
              <a:off x="3119699" y="3636719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252" name="Cube 251">
              <a:extLst>
                <a:ext uri="{FF2B5EF4-FFF2-40B4-BE49-F238E27FC236}">
                  <a16:creationId xmlns:a16="http://schemas.microsoft.com/office/drawing/2014/main" id="{1A88A8BA-94E7-7ABF-0C67-2B7DEA10EC2E}"/>
                </a:ext>
              </a:extLst>
            </p:cNvPr>
            <p:cNvSpPr/>
            <p:nvPr/>
          </p:nvSpPr>
          <p:spPr>
            <a:xfrm>
              <a:off x="3119699" y="3914931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53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A742295E-A7D2-E5F1-6BA9-648348CE5A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15074" y="3930896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35284079-DB0F-67D6-1F2F-4CB15C8AEDF9}"/>
              </a:ext>
            </a:extLst>
          </p:cNvPr>
          <p:cNvGrpSpPr/>
          <p:nvPr/>
        </p:nvGrpSpPr>
        <p:grpSpPr>
          <a:xfrm>
            <a:off x="2425334" y="4348814"/>
            <a:ext cx="1216409" cy="485648"/>
            <a:chOff x="2425334" y="4348814"/>
            <a:chExt cx="1216409" cy="485648"/>
          </a:xfrm>
        </p:grpSpPr>
        <p:sp>
          <p:nvSpPr>
            <p:cNvPr id="255" name="Rounded Rectangle 254">
              <a:extLst>
                <a:ext uri="{FF2B5EF4-FFF2-40B4-BE49-F238E27FC236}">
                  <a16:creationId xmlns:a16="http://schemas.microsoft.com/office/drawing/2014/main" id="{C4E6D286-9E50-A275-767C-57D26E04D38F}"/>
                </a:ext>
              </a:extLst>
            </p:cNvPr>
            <p:cNvSpPr/>
            <p:nvPr/>
          </p:nvSpPr>
          <p:spPr>
            <a:xfrm>
              <a:off x="2514464" y="4348814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256" name="Cube 255">
              <a:extLst>
                <a:ext uri="{FF2B5EF4-FFF2-40B4-BE49-F238E27FC236}">
                  <a16:creationId xmlns:a16="http://schemas.microsoft.com/office/drawing/2014/main" id="{8C43E88C-0653-4E25-D805-DB129208AB7C}"/>
                </a:ext>
              </a:extLst>
            </p:cNvPr>
            <p:cNvSpPr/>
            <p:nvPr/>
          </p:nvSpPr>
          <p:spPr>
            <a:xfrm>
              <a:off x="2520537" y="4627718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57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94D0763B-09A7-0955-3C23-D0173E0E82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25334" y="4641893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3D99A81-38EC-94F4-3998-0F4200F6A93A}"/>
              </a:ext>
            </a:extLst>
          </p:cNvPr>
          <p:cNvGrpSpPr/>
          <p:nvPr/>
        </p:nvGrpSpPr>
        <p:grpSpPr>
          <a:xfrm>
            <a:off x="3728070" y="4348813"/>
            <a:ext cx="1210337" cy="493292"/>
            <a:chOff x="3728070" y="4348813"/>
            <a:chExt cx="1210337" cy="493292"/>
          </a:xfrm>
        </p:grpSpPr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79678AD5-F69A-FCF1-7C8A-74B2BB4BEA53}"/>
                </a:ext>
              </a:extLst>
            </p:cNvPr>
            <p:cNvSpPr/>
            <p:nvPr/>
          </p:nvSpPr>
          <p:spPr>
            <a:xfrm>
              <a:off x="3728070" y="4348813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260" name="Cube 259">
              <a:extLst>
                <a:ext uri="{FF2B5EF4-FFF2-40B4-BE49-F238E27FC236}">
                  <a16:creationId xmlns:a16="http://schemas.microsoft.com/office/drawing/2014/main" id="{26D0A657-E256-8EB8-8B4E-7E33DE05B802}"/>
                </a:ext>
              </a:extLst>
            </p:cNvPr>
            <p:cNvSpPr/>
            <p:nvPr/>
          </p:nvSpPr>
          <p:spPr>
            <a:xfrm>
              <a:off x="3730192" y="4635361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61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BEE7BCE1-020E-A3FD-3F67-2844457D82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5902" y="4649939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3577FA0-8486-5C93-494E-1FBB1A1D5568}"/>
              </a:ext>
            </a:extLst>
          </p:cNvPr>
          <p:cNvGrpSpPr/>
          <p:nvPr/>
        </p:nvGrpSpPr>
        <p:grpSpPr>
          <a:xfrm>
            <a:off x="1861461" y="4830871"/>
            <a:ext cx="1213606" cy="230037"/>
            <a:chOff x="1861461" y="4830871"/>
            <a:chExt cx="1213606" cy="230037"/>
          </a:xfrm>
        </p:grpSpPr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A0F33707-D9A8-AF43-3B88-25DB0A8B49AA}"/>
                </a:ext>
              </a:extLst>
            </p:cNvPr>
            <p:cNvCxnSpPr>
              <a:cxnSpLocks/>
              <a:stCxn id="255" idx="2"/>
              <a:endCxn id="290" idx="0"/>
            </p:cNvCxnSpPr>
            <p:nvPr/>
          </p:nvCxnSpPr>
          <p:spPr>
            <a:xfrm>
              <a:off x="3075067" y="4830871"/>
              <a:ext cx="0" cy="230037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61EE4A72-A990-5874-4473-0D6628CEA561}"/>
                </a:ext>
              </a:extLst>
            </p:cNvPr>
            <p:cNvCxnSpPr>
              <a:cxnSpLocks/>
              <a:stCxn id="255" idx="2"/>
              <a:endCxn id="286" idx="0"/>
            </p:cNvCxnSpPr>
            <p:nvPr/>
          </p:nvCxnSpPr>
          <p:spPr>
            <a:xfrm flipH="1">
              <a:off x="1861461" y="4830871"/>
              <a:ext cx="1213606" cy="230034"/>
            </a:xfrm>
            <a:prstGeom prst="straightConnector1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00ED95B1-4C37-986F-A3C2-097595BBA157}"/>
              </a:ext>
            </a:extLst>
          </p:cNvPr>
          <p:cNvCxnSpPr>
            <a:cxnSpLocks/>
            <a:stCxn id="259" idx="2"/>
            <a:endCxn id="298" idx="0"/>
          </p:cNvCxnSpPr>
          <p:nvPr/>
        </p:nvCxnSpPr>
        <p:spPr>
          <a:xfrm>
            <a:off x="4288673" y="4830870"/>
            <a:ext cx="1213606" cy="230036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7514A18-9315-3F6D-75D3-AA5095DD84A5}"/>
              </a:ext>
            </a:extLst>
          </p:cNvPr>
          <p:cNvGrpSpPr/>
          <p:nvPr/>
        </p:nvGrpSpPr>
        <p:grpSpPr>
          <a:xfrm>
            <a:off x="3119699" y="3639618"/>
            <a:ext cx="1181554" cy="482057"/>
            <a:chOff x="6537107" y="4469321"/>
            <a:chExt cx="1181554" cy="482057"/>
          </a:xfrm>
        </p:grpSpPr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DAE8DEAA-411B-A5FB-323F-0B5102D9C5AE}"/>
                </a:ext>
              </a:extLst>
            </p:cNvPr>
            <p:cNvSpPr/>
            <p:nvPr/>
          </p:nvSpPr>
          <p:spPr>
            <a:xfrm>
              <a:off x="6537107" y="4469321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Aggregator</a:t>
              </a:r>
            </a:p>
          </p:txBody>
        </p:sp>
        <p:sp>
          <p:nvSpPr>
            <p:cNvPr id="268" name="Cube 267">
              <a:extLst>
                <a:ext uri="{FF2B5EF4-FFF2-40B4-BE49-F238E27FC236}">
                  <a16:creationId xmlns:a16="http://schemas.microsoft.com/office/drawing/2014/main" id="{FDCCD480-9917-9671-463E-034F86A6FE38}"/>
                </a:ext>
              </a:extLst>
            </p:cNvPr>
            <p:cNvSpPr/>
            <p:nvPr/>
          </p:nvSpPr>
          <p:spPr>
            <a:xfrm>
              <a:off x="6539482" y="4744629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rgbClr val="7F7F7F"/>
                  </a:solidFill>
                </a:rPr>
                <a:t>eBPF</a:t>
              </a:r>
              <a:r>
                <a:rPr lang="en-US" altLang="zh-CN" sz="1400" b="1" dirty="0">
                  <a:solidFill>
                    <a:srgbClr val="7F7F7F"/>
                  </a:solidFill>
                </a:rPr>
                <a:t> Sidecar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  <p:pic>
          <p:nvPicPr>
            <p:cNvPr id="269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2520348E-17EA-4673-F6AF-0510D9D028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36156" y="4762398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B5E1F04-4D1D-10A1-B223-29EB97F1BF1A}"/>
              </a:ext>
            </a:extLst>
          </p:cNvPr>
          <p:cNvGrpSpPr/>
          <p:nvPr/>
        </p:nvGrpSpPr>
        <p:grpSpPr>
          <a:xfrm>
            <a:off x="3728070" y="4348813"/>
            <a:ext cx="1210337" cy="493292"/>
            <a:chOff x="3728070" y="4348813"/>
            <a:chExt cx="1210337" cy="493292"/>
          </a:xfrm>
        </p:grpSpPr>
        <p:sp>
          <p:nvSpPr>
            <p:cNvPr id="271" name="Rounded Rectangle 270">
              <a:extLst>
                <a:ext uri="{FF2B5EF4-FFF2-40B4-BE49-F238E27FC236}">
                  <a16:creationId xmlns:a16="http://schemas.microsoft.com/office/drawing/2014/main" id="{D28DEA35-A12F-1A45-4626-4DF52A1FE3EA}"/>
                </a:ext>
              </a:extLst>
            </p:cNvPr>
            <p:cNvSpPr/>
            <p:nvPr/>
          </p:nvSpPr>
          <p:spPr>
            <a:xfrm>
              <a:off x="3728070" y="4348813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Aggregator</a:t>
              </a:r>
            </a:p>
          </p:txBody>
        </p:sp>
        <p:sp>
          <p:nvSpPr>
            <p:cNvPr id="272" name="Cube 271">
              <a:extLst>
                <a:ext uri="{FF2B5EF4-FFF2-40B4-BE49-F238E27FC236}">
                  <a16:creationId xmlns:a16="http://schemas.microsoft.com/office/drawing/2014/main" id="{2EB13473-5A36-A4BA-AC2C-33E015E5508E}"/>
                </a:ext>
              </a:extLst>
            </p:cNvPr>
            <p:cNvSpPr/>
            <p:nvPr/>
          </p:nvSpPr>
          <p:spPr>
            <a:xfrm>
              <a:off x="3730192" y="4635361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rgbClr val="7F7F7F"/>
                  </a:solidFill>
                </a:rPr>
                <a:t>eBPF</a:t>
              </a:r>
              <a:r>
                <a:rPr lang="en-US" altLang="zh-CN" sz="1400" b="1" dirty="0">
                  <a:solidFill>
                    <a:srgbClr val="7F7F7F"/>
                  </a:solidFill>
                </a:rPr>
                <a:t> Sidecar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  <p:pic>
          <p:nvPicPr>
            <p:cNvPr id="273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2958738C-198F-13DB-6507-39077E52C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5902" y="4649939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EE47EAB-32B2-132C-B1DF-E98789D1D099}"/>
              </a:ext>
            </a:extLst>
          </p:cNvPr>
          <p:cNvGrpSpPr/>
          <p:nvPr/>
        </p:nvGrpSpPr>
        <p:grpSpPr>
          <a:xfrm>
            <a:off x="2423714" y="4346701"/>
            <a:ext cx="1216409" cy="485648"/>
            <a:chOff x="880719" y="3628925"/>
            <a:chExt cx="1216409" cy="485648"/>
          </a:xfrm>
        </p:grpSpPr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8A3E10C9-264C-AE57-E76C-FCFEF163B363}"/>
                </a:ext>
              </a:extLst>
            </p:cNvPr>
            <p:cNvSpPr/>
            <p:nvPr/>
          </p:nvSpPr>
          <p:spPr>
            <a:xfrm>
              <a:off x="969849" y="3628925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rgbClr val="7F7F7F"/>
                  </a:solidFill>
                </a:rPr>
                <a:t>Aggregator</a:t>
              </a:r>
            </a:p>
          </p:txBody>
        </p:sp>
        <p:sp>
          <p:nvSpPr>
            <p:cNvPr id="276" name="Cube 275">
              <a:extLst>
                <a:ext uri="{FF2B5EF4-FFF2-40B4-BE49-F238E27FC236}">
                  <a16:creationId xmlns:a16="http://schemas.microsoft.com/office/drawing/2014/main" id="{E9EA14BF-6F57-BC3F-129B-A344E21EE8F6}"/>
                </a:ext>
              </a:extLst>
            </p:cNvPr>
            <p:cNvSpPr/>
            <p:nvPr/>
          </p:nvSpPr>
          <p:spPr>
            <a:xfrm>
              <a:off x="975922" y="3907829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ysDash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rgbClr val="7F7F7F"/>
                  </a:solidFill>
                </a:rPr>
                <a:t>eBPF</a:t>
              </a:r>
              <a:r>
                <a:rPr lang="en-US" altLang="zh-CN" sz="1400" b="1" dirty="0">
                  <a:solidFill>
                    <a:srgbClr val="7F7F7F"/>
                  </a:solidFill>
                </a:rPr>
                <a:t> Sidecar</a:t>
              </a:r>
              <a:endParaRPr lang="en-US" sz="1400" b="1" dirty="0">
                <a:solidFill>
                  <a:srgbClr val="7F7F7F"/>
                </a:solidFill>
              </a:endParaRPr>
            </a:p>
          </p:txBody>
        </p:sp>
        <p:pic>
          <p:nvPicPr>
            <p:cNvPr id="277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F9D5FA94-17EA-32D8-0EA5-6F5729EF76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0719" y="3922004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623381B-1D5E-C541-2FC2-5996C9EED151}"/>
              </a:ext>
            </a:extLst>
          </p:cNvPr>
          <p:cNvGrpSpPr/>
          <p:nvPr/>
        </p:nvGrpSpPr>
        <p:grpSpPr>
          <a:xfrm>
            <a:off x="1168335" y="3877748"/>
            <a:ext cx="4834217" cy="1201177"/>
            <a:chOff x="1168335" y="3877748"/>
            <a:chExt cx="4834217" cy="1201177"/>
          </a:xfrm>
        </p:grpSpPr>
        <p:cxnSp>
          <p:nvCxnSpPr>
            <p:cNvPr id="279" name="Curved Connector 278">
              <a:extLst>
                <a:ext uri="{FF2B5EF4-FFF2-40B4-BE49-F238E27FC236}">
                  <a16:creationId xmlns:a16="http://schemas.microsoft.com/office/drawing/2014/main" id="{E5881197-E495-E99F-652A-CFA30E6B6BD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951289" y="4497723"/>
              <a:ext cx="471054" cy="655295"/>
            </a:xfrm>
            <a:prstGeom prst="curved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33128B4D-3715-5927-6B2C-4F7CA589D877}"/>
                </a:ext>
              </a:extLst>
            </p:cNvPr>
            <p:cNvSpPr txBox="1"/>
            <p:nvPr/>
          </p:nvSpPr>
          <p:spPr>
            <a:xfrm>
              <a:off x="1168335" y="4709593"/>
              <a:ext cx="756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Reuse</a:t>
              </a:r>
            </a:p>
          </p:txBody>
        </p:sp>
        <p:cxnSp>
          <p:nvCxnSpPr>
            <p:cNvPr id="281" name="Curved Connector 280">
              <a:extLst>
                <a:ext uri="{FF2B5EF4-FFF2-40B4-BE49-F238E27FC236}">
                  <a16:creationId xmlns:a16="http://schemas.microsoft.com/office/drawing/2014/main" id="{32050D05-665B-983D-B0C5-70848B54821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2376719" y="4335945"/>
              <a:ext cx="1201177" cy="284784"/>
            </a:xfrm>
            <a:prstGeom prst="curved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A2788466-0869-2C00-D359-03792DF9FAD5}"/>
                </a:ext>
              </a:extLst>
            </p:cNvPr>
            <p:cNvSpPr txBox="1"/>
            <p:nvPr/>
          </p:nvSpPr>
          <p:spPr>
            <a:xfrm>
              <a:off x="2174651" y="3913270"/>
              <a:ext cx="756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Reuse</a:t>
              </a:r>
            </a:p>
          </p:txBody>
        </p:sp>
        <p:cxnSp>
          <p:nvCxnSpPr>
            <p:cNvPr id="283" name="Curved Connector 282">
              <a:extLst>
                <a:ext uri="{FF2B5EF4-FFF2-40B4-BE49-F238E27FC236}">
                  <a16:creationId xmlns:a16="http://schemas.microsoft.com/office/drawing/2014/main" id="{C56B7ACA-B44A-A238-2153-ABDA334BF7F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940337" y="4498781"/>
              <a:ext cx="471054" cy="653176"/>
            </a:xfrm>
            <a:prstGeom prst="curvedConnector2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FEA7554D-DF42-2C13-02DF-6A559AA7A983}"/>
                </a:ext>
              </a:extLst>
            </p:cNvPr>
            <p:cNvSpPr txBox="1"/>
            <p:nvPr/>
          </p:nvSpPr>
          <p:spPr>
            <a:xfrm>
              <a:off x="5245806" y="4438638"/>
              <a:ext cx="756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Reuse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60D8E302-A102-AFA5-498C-D21368D487D5}"/>
              </a:ext>
            </a:extLst>
          </p:cNvPr>
          <p:cNvGrpSpPr/>
          <p:nvPr/>
        </p:nvGrpSpPr>
        <p:grpSpPr>
          <a:xfrm>
            <a:off x="1300858" y="5060905"/>
            <a:ext cx="1176312" cy="482057"/>
            <a:chOff x="1300858" y="5060905"/>
            <a:chExt cx="1176312" cy="482057"/>
          </a:xfrm>
        </p:grpSpPr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53775AE1-4A31-B6DF-E7E5-8F70B0212C1A}"/>
                </a:ext>
              </a:extLst>
            </p:cNvPr>
            <p:cNvSpPr/>
            <p:nvPr/>
          </p:nvSpPr>
          <p:spPr>
            <a:xfrm>
              <a:off x="1300858" y="5060905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287" name="Cube 286">
              <a:extLst>
                <a:ext uri="{FF2B5EF4-FFF2-40B4-BE49-F238E27FC236}">
                  <a16:creationId xmlns:a16="http://schemas.microsoft.com/office/drawing/2014/main" id="{7A0A7480-3996-CB6B-35A0-6351A4255BE6}"/>
                </a:ext>
              </a:extLst>
            </p:cNvPr>
            <p:cNvSpPr/>
            <p:nvPr/>
          </p:nvSpPr>
          <p:spPr>
            <a:xfrm>
              <a:off x="1300858" y="533621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88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BB1B0B76-868B-2365-4D45-C6D5ADFB67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4665" y="5353985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489DD7B-BA07-C3A6-7772-B9505DDB82DC}"/>
              </a:ext>
            </a:extLst>
          </p:cNvPr>
          <p:cNvGrpSpPr/>
          <p:nvPr/>
        </p:nvGrpSpPr>
        <p:grpSpPr>
          <a:xfrm>
            <a:off x="2514464" y="5060908"/>
            <a:ext cx="1165838" cy="482057"/>
            <a:chOff x="2514464" y="5060908"/>
            <a:chExt cx="1165838" cy="482057"/>
          </a:xfrm>
        </p:grpSpPr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7642B09F-6C77-3F3A-C088-B3BD35C2BF4B}"/>
                </a:ext>
              </a:extLst>
            </p:cNvPr>
            <p:cNvSpPr/>
            <p:nvPr/>
          </p:nvSpPr>
          <p:spPr>
            <a:xfrm>
              <a:off x="2514464" y="5060908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Aggregator</a:t>
              </a:r>
            </a:p>
          </p:txBody>
        </p:sp>
        <p:sp>
          <p:nvSpPr>
            <p:cNvPr id="291" name="Cube 290">
              <a:extLst>
                <a:ext uri="{FF2B5EF4-FFF2-40B4-BE49-F238E27FC236}">
                  <a16:creationId xmlns:a16="http://schemas.microsoft.com/office/drawing/2014/main" id="{C8789D62-C143-5CEC-7048-28A17C102ED6}"/>
                </a:ext>
              </a:extLst>
            </p:cNvPr>
            <p:cNvSpPr/>
            <p:nvPr/>
          </p:nvSpPr>
          <p:spPr>
            <a:xfrm>
              <a:off x="2518917" y="533621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</a:rPr>
                <a:t>eBPF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Sidecar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92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08425EB2-B85B-FBFE-0424-81A13B1553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97797" y="5353983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80267F1F-355E-1B36-8ED3-2D42D8DF1481}"/>
              </a:ext>
            </a:extLst>
          </p:cNvPr>
          <p:cNvGrpSpPr/>
          <p:nvPr/>
        </p:nvGrpSpPr>
        <p:grpSpPr>
          <a:xfrm>
            <a:off x="3728070" y="5060907"/>
            <a:ext cx="1161961" cy="482057"/>
            <a:chOff x="3728070" y="5060907"/>
            <a:chExt cx="1161961" cy="482057"/>
          </a:xfrm>
        </p:grpSpPr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FE9EE958-CBBD-3CAC-4E95-ED38A18AACF9}"/>
                </a:ext>
              </a:extLst>
            </p:cNvPr>
            <p:cNvSpPr/>
            <p:nvPr/>
          </p:nvSpPr>
          <p:spPr>
            <a:xfrm>
              <a:off x="3728070" y="5060907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Aggregator</a:t>
              </a:r>
            </a:p>
          </p:txBody>
        </p:sp>
        <p:sp>
          <p:nvSpPr>
            <p:cNvPr id="295" name="Cube 294">
              <a:extLst>
                <a:ext uri="{FF2B5EF4-FFF2-40B4-BE49-F238E27FC236}">
                  <a16:creationId xmlns:a16="http://schemas.microsoft.com/office/drawing/2014/main" id="{F38AD773-D901-B33F-E541-9302C1DFEA7A}"/>
                </a:ext>
              </a:extLst>
            </p:cNvPr>
            <p:cNvSpPr/>
            <p:nvPr/>
          </p:nvSpPr>
          <p:spPr>
            <a:xfrm>
              <a:off x="3736976" y="533621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</a:rPr>
                <a:t>eBPF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Sidecar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296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70D3C417-777D-B6BE-E11D-8005E8432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07526" y="5353984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594019B-8AEC-FE96-D6DA-84D3D2AAD9E3}"/>
              </a:ext>
            </a:extLst>
          </p:cNvPr>
          <p:cNvGrpSpPr/>
          <p:nvPr/>
        </p:nvGrpSpPr>
        <p:grpSpPr>
          <a:xfrm>
            <a:off x="4941387" y="5060906"/>
            <a:ext cx="1154440" cy="482057"/>
            <a:chOff x="4941387" y="5060906"/>
            <a:chExt cx="1154440" cy="482057"/>
          </a:xfrm>
        </p:grpSpPr>
        <p:sp>
          <p:nvSpPr>
            <p:cNvPr id="298" name="Rounded Rectangle 297">
              <a:extLst>
                <a:ext uri="{FF2B5EF4-FFF2-40B4-BE49-F238E27FC236}">
                  <a16:creationId xmlns:a16="http://schemas.microsoft.com/office/drawing/2014/main" id="{30186A7F-5862-5BA1-DB72-F51D32B4AC23}"/>
                </a:ext>
              </a:extLst>
            </p:cNvPr>
            <p:cNvSpPr/>
            <p:nvPr/>
          </p:nvSpPr>
          <p:spPr>
            <a:xfrm>
              <a:off x="4941676" y="5060906"/>
              <a:ext cx="1121206" cy="482057"/>
            </a:xfrm>
            <a:prstGeom prst="roundRect">
              <a:avLst>
                <a:gd name="adj" fmla="val 6471"/>
              </a:avLst>
            </a:prstGeom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Aggregator</a:t>
              </a:r>
            </a:p>
          </p:txBody>
        </p:sp>
        <p:sp>
          <p:nvSpPr>
            <p:cNvPr id="299" name="Cube 298">
              <a:extLst>
                <a:ext uri="{FF2B5EF4-FFF2-40B4-BE49-F238E27FC236}">
                  <a16:creationId xmlns:a16="http://schemas.microsoft.com/office/drawing/2014/main" id="{DF95BB86-1AA1-2EBA-EC61-9880AE76E6B7}"/>
                </a:ext>
              </a:extLst>
            </p:cNvPr>
            <p:cNvSpPr/>
            <p:nvPr/>
          </p:nvSpPr>
          <p:spPr>
            <a:xfrm>
              <a:off x="4941387" y="5336215"/>
              <a:ext cx="1121206" cy="206744"/>
            </a:xfrm>
            <a:prstGeom prst="cube">
              <a:avLst>
                <a:gd name="adj" fmla="val 2023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400" b="1" dirty="0" err="1">
                  <a:solidFill>
                    <a:schemeClr val="tx1"/>
                  </a:solidFill>
                </a:rPr>
                <a:t>eBPF</a:t>
              </a:r>
              <a:r>
                <a:rPr lang="en-US" altLang="zh-CN" sz="1400" b="1" dirty="0">
                  <a:solidFill>
                    <a:schemeClr val="tx1"/>
                  </a:solidFill>
                </a:rPr>
                <a:t> Sidecar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300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9E9156D5-8DEF-0C48-B8D3-8ACCB8E696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13322" y="5347447"/>
              <a:ext cx="182505" cy="188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048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55"/>
    </mc:Choice>
    <mc:Fallback xmlns="">
      <p:transition spd="slow" advTm="72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09948 -0.103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5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0.05065 -0.2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104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62 L -0.09987 -0.1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-52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7096375" cy="443198"/>
          </a:xfrm>
        </p:spPr>
        <p:txBody>
          <a:bodyPr/>
          <a:lstStyle/>
          <a:p>
            <a:r>
              <a:rPr lang="en-US" dirty="0"/>
              <a:t>Control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3" y="1238122"/>
            <a:ext cx="7401810" cy="543699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Key idea: aggregate the arriving updates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immediately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Leverage the overlap between the start-up delay and transfers of model updates, allowing eager aggregation to mask cold starts up until the last model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5" y="870120"/>
            <a:ext cx="7096375" cy="276999"/>
          </a:xfrm>
        </p:spPr>
        <p:txBody>
          <a:bodyPr/>
          <a:lstStyle/>
          <a:p>
            <a:r>
              <a:rPr lang="en-US" dirty="0"/>
              <a:t>+</a:t>
            </a:r>
            <a:r>
              <a:rPr lang="en-US" dirty="0">
                <a:latin typeface="+mn-lt"/>
              </a:rPr>
              <a:t>④ </a:t>
            </a:r>
            <a:r>
              <a:rPr lang="en-US" dirty="0"/>
              <a:t>Eager Aggregation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CDEE62-5C2B-71A9-074C-B8097E1896DE}"/>
              </a:ext>
            </a:extLst>
          </p:cNvPr>
          <p:cNvSpPr/>
          <p:nvPr/>
        </p:nvSpPr>
        <p:spPr>
          <a:xfrm>
            <a:off x="421558" y="4464227"/>
            <a:ext cx="1736902" cy="89826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b="1" i="1" dirty="0"/>
              <a:t>Lazy</a:t>
            </a:r>
            <a:r>
              <a:rPr lang="en-US" dirty="0"/>
              <a:t> Aggregator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6C92AE-3B9D-3BCA-D629-4A57BDE6F3AB}"/>
              </a:ext>
            </a:extLst>
          </p:cNvPr>
          <p:cNvSpPr/>
          <p:nvPr/>
        </p:nvSpPr>
        <p:spPr>
          <a:xfrm>
            <a:off x="3068318" y="408029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D4DE9CC-40B6-93ED-4A61-F81264AFCEAB}"/>
              </a:ext>
            </a:extLst>
          </p:cNvPr>
          <p:cNvSpPr/>
          <p:nvPr/>
        </p:nvSpPr>
        <p:spPr>
          <a:xfrm>
            <a:off x="1315397" y="4801612"/>
            <a:ext cx="739302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dirty="0" err="1"/>
              <a:t>Recv</a:t>
            </a:r>
            <a:endParaRPr lang="en-US" sz="14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EA73C9C-531B-1837-BC05-686E75579978}"/>
              </a:ext>
            </a:extLst>
          </p:cNvPr>
          <p:cNvSpPr/>
          <p:nvPr/>
        </p:nvSpPr>
        <p:spPr>
          <a:xfrm>
            <a:off x="563718" y="4801612"/>
            <a:ext cx="518727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600EF-3F1E-82FE-58D9-FC4AEF834775}"/>
              </a:ext>
            </a:extLst>
          </p:cNvPr>
          <p:cNvSpPr/>
          <p:nvPr/>
        </p:nvSpPr>
        <p:spPr>
          <a:xfrm>
            <a:off x="771200" y="5122537"/>
            <a:ext cx="103761" cy="972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794FF2-F41E-A6CE-7582-EA4F327BBB8E}"/>
              </a:ext>
            </a:extLst>
          </p:cNvPr>
          <p:cNvSpPr/>
          <p:nvPr/>
        </p:nvSpPr>
        <p:spPr>
          <a:xfrm>
            <a:off x="2964557" y="415916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EA5494-F005-4AEF-4311-7A62E58A2AFE}"/>
              </a:ext>
            </a:extLst>
          </p:cNvPr>
          <p:cNvSpPr/>
          <p:nvPr/>
        </p:nvSpPr>
        <p:spPr>
          <a:xfrm>
            <a:off x="3068318" y="446422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F29E18-A76B-AC7B-DB47-AFB552FC2A53}"/>
              </a:ext>
            </a:extLst>
          </p:cNvPr>
          <p:cNvSpPr/>
          <p:nvPr/>
        </p:nvSpPr>
        <p:spPr>
          <a:xfrm>
            <a:off x="2964557" y="454309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F96E898-999E-B625-3768-9FDC3AF97AB2}"/>
              </a:ext>
            </a:extLst>
          </p:cNvPr>
          <p:cNvSpPr/>
          <p:nvPr/>
        </p:nvSpPr>
        <p:spPr>
          <a:xfrm>
            <a:off x="3068318" y="484815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51C9B5-C738-36C8-8D68-3DC81D662517}"/>
              </a:ext>
            </a:extLst>
          </p:cNvPr>
          <p:cNvSpPr/>
          <p:nvPr/>
        </p:nvSpPr>
        <p:spPr>
          <a:xfrm>
            <a:off x="2964557" y="49270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6539F5-F671-529F-817B-5EC0E2C4FFA8}"/>
              </a:ext>
            </a:extLst>
          </p:cNvPr>
          <p:cNvSpPr/>
          <p:nvPr/>
        </p:nvSpPr>
        <p:spPr>
          <a:xfrm>
            <a:off x="3068318" y="523208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F943C6-EDB4-E11C-D79A-69CA02EA5CF6}"/>
              </a:ext>
            </a:extLst>
          </p:cNvPr>
          <p:cNvSpPr/>
          <p:nvPr/>
        </p:nvSpPr>
        <p:spPr>
          <a:xfrm>
            <a:off x="2964557" y="531095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F6C90F-AAC8-BBFE-2FB0-B8762DD5D0E4}"/>
              </a:ext>
            </a:extLst>
          </p:cNvPr>
          <p:cNvSpPr/>
          <p:nvPr/>
        </p:nvSpPr>
        <p:spPr>
          <a:xfrm>
            <a:off x="2382507" y="5897469"/>
            <a:ext cx="103761" cy="972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C41D79-FA22-671A-EA09-4FB8ADDD0740}"/>
              </a:ext>
            </a:extLst>
          </p:cNvPr>
          <p:cNvSpPr/>
          <p:nvPr/>
        </p:nvSpPr>
        <p:spPr>
          <a:xfrm>
            <a:off x="3743274" y="5897468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6A6A40-35F2-0EFB-5537-10AFF085A893}"/>
              </a:ext>
            </a:extLst>
          </p:cNvPr>
          <p:cNvSpPr txBox="1"/>
          <p:nvPr/>
        </p:nvSpPr>
        <p:spPr>
          <a:xfrm>
            <a:off x="2476586" y="5807606"/>
            <a:ext cx="101880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Base weights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CA3F7F-168B-91D8-5727-A45DAEC351BC}"/>
              </a:ext>
            </a:extLst>
          </p:cNvPr>
          <p:cNvSpPr txBox="1"/>
          <p:nvPr/>
        </p:nvSpPr>
        <p:spPr>
          <a:xfrm>
            <a:off x="3868434" y="5807606"/>
            <a:ext cx="114961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/>
              <a:t>Model updates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8EE5569-ECC7-0EA5-425E-4DD51E8FEA8C}"/>
              </a:ext>
            </a:extLst>
          </p:cNvPr>
          <p:cNvSpPr/>
          <p:nvPr/>
        </p:nvSpPr>
        <p:spPr>
          <a:xfrm>
            <a:off x="5064034" y="4464227"/>
            <a:ext cx="1736902" cy="89826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b="1" i="1" dirty="0"/>
              <a:t>Eager</a:t>
            </a:r>
            <a:r>
              <a:rPr lang="en-US" dirty="0"/>
              <a:t> Aggregator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8AF01FE-D921-CE05-AE06-ABC4A64C1D4B}"/>
              </a:ext>
            </a:extLst>
          </p:cNvPr>
          <p:cNvSpPr/>
          <p:nvPr/>
        </p:nvSpPr>
        <p:spPr>
          <a:xfrm>
            <a:off x="7710794" y="408029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CBEDD2-2A0E-A42D-2386-0A3517A6FCC2}"/>
              </a:ext>
            </a:extLst>
          </p:cNvPr>
          <p:cNvSpPr/>
          <p:nvPr/>
        </p:nvSpPr>
        <p:spPr>
          <a:xfrm>
            <a:off x="5957873" y="4801612"/>
            <a:ext cx="739302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dirty="0" err="1"/>
              <a:t>Recv</a:t>
            </a:r>
            <a:endParaRPr lang="en-US" sz="14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64E9C39-3046-12B6-5B18-5D0844414994}"/>
              </a:ext>
            </a:extLst>
          </p:cNvPr>
          <p:cNvSpPr/>
          <p:nvPr/>
        </p:nvSpPr>
        <p:spPr>
          <a:xfrm>
            <a:off x="5206194" y="4801612"/>
            <a:ext cx="518727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sz="1400" dirty="0"/>
              <a:t>Agg.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15B58A-8ACB-DAE2-0853-2DA057796018}"/>
              </a:ext>
            </a:extLst>
          </p:cNvPr>
          <p:cNvSpPr/>
          <p:nvPr/>
        </p:nvSpPr>
        <p:spPr>
          <a:xfrm>
            <a:off x="5413676" y="5122537"/>
            <a:ext cx="103761" cy="972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77A4D-289F-7C58-A3E1-B78D22EEE61E}"/>
              </a:ext>
            </a:extLst>
          </p:cNvPr>
          <p:cNvSpPr/>
          <p:nvPr/>
        </p:nvSpPr>
        <p:spPr>
          <a:xfrm>
            <a:off x="7607033" y="415916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F43635-2ED0-68DD-3F86-334644C921C0}"/>
              </a:ext>
            </a:extLst>
          </p:cNvPr>
          <p:cNvSpPr/>
          <p:nvPr/>
        </p:nvSpPr>
        <p:spPr>
          <a:xfrm>
            <a:off x="7710794" y="446422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13D845-C70F-D989-6626-15FDDF3C1C3A}"/>
              </a:ext>
            </a:extLst>
          </p:cNvPr>
          <p:cNvSpPr/>
          <p:nvPr/>
        </p:nvSpPr>
        <p:spPr>
          <a:xfrm>
            <a:off x="7607033" y="454309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BC1C5A8-46E9-0972-E967-AF77BB689C14}"/>
              </a:ext>
            </a:extLst>
          </p:cNvPr>
          <p:cNvSpPr/>
          <p:nvPr/>
        </p:nvSpPr>
        <p:spPr>
          <a:xfrm>
            <a:off x="7710794" y="484815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A6DBAD-D79A-1094-75BF-C75BC3ED0290}"/>
              </a:ext>
            </a:extLst>
          </p:cNvPr>
          <p:cNvSpPr/>
          <p:nvPr/>
        </p:nvSpPr>
        <p:spPr>
          <a:xfrm>
            <a:off x="7607033" y="492702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271E324-3882-B88E-6D44-848FDF2D5569}"/>
              </a:ext>
            </a:extLst>
          </p:cNvPr>
          <p:cNvSpPr/>
          <p:nvPr/>
        </p:nvSpPr>
        <p:spPr>
          <a:xfrm>
            <a:off x="7710794" y="5232087"/>
            <a:ext cx="609413" cy="255014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F5B7CF-79AC-5EC1-0715-57F62A8497A1}"/>
              </a:ext>
            </a:extLst>
          </p:cNvPr>
          <p:cNvSpPr/>
          <p:nvPr/>
        </p:nvSpPr>
        <p:spPr>
          <a:xfrm>
            <a:off x="7607033" y="5310955"/>
            <a:ext cx="103761" cy="97277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A6FD31-829D-E2E2-020E-9A3E201008DE}"/>
              </a:ext>
            </a:extLst>
          </p:cNvPr>
          <p:cNvSpPr/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3B36C8D2-9E96-6BD3-2C4D-35460FE24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756473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ABEF9547-F891-58AF-7127-9FB4ACAF23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786442"/>
              </p:ext>
            </p:extLst>
          </p:nvPr>
        </p:nvGraphicFramePr>
        <p:xfrm>
          <a:off x="8887785" y="2786970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1883BDA-328A-B755-805D-97AB1F468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303633"/>
              </p:ext>
            </p:extLst>
          </p:nvPr>
        </p:nvGraphicFramePr>
        <p:xfrm>
          <a:off x="8887785" y="28972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96F93C-3F0F-9084-A4C9-13DE57798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365208"/>
              </p:ext>
            </p:extLst>
          </p:nvPr>
        </p:nvGraphicFramePr>
        <p:xfrm>
          <a:off x="8887785" y="4811643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5FCDC81-A3F5-BAEF-09A4-8EB0D40CD6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100938"/>
              </p:ext>
            </p:extLst>
          </p:nvPr>
        </p:nvGraphicFramePr>
        <p:xfrm>
          <a:off x="8887785" y="2788539"/>
          <a:ext cx="3200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82E5628-D8F6-49AE-7780-A16A9EF29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891812"/>
              </p:ext>
            </p:extLst>
          </p:nvPr>
        </p:nvGraphicFramePr>
        <p:xfrm>
          <a:off x="8887785" y="30541"/>
          <a:ext cx="3200400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24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01"/>
    </mc:Choice>
    <mc:Fallback xmlns="">
      <p:transition spd="slow" advTm="53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00039 -0.00047 C -0.00547 0.01111 -0.00118 0.00162 -0.00391 0.00856 C -0.00456 0.01018 -0.00599 0.01342 -0.00664 0.01527 C -0.01016 0.02708 -0.00925 0.02638 -0.01407 0.03981 L -0.02253 0.06342 C -0.02435 0.06851 -0.02592 0.07384 -0.02787 0.0787 C -0.02917 0.08194 -0.03047 0.08495 -0.03164 0.08819 C -0.03217 0.09004 -0.03256 0.09189 -0.03321 0.09375 C -0.03464 0.09838 -0.03802 0.10717 -0.03802 0.1074 C -0.03816 0.1081 -0.03816 0.10926 -0.03855 0.10995 C -0.03881 0.11041 -0.04219 0.1118 -0.04219 0.11203 C -0.04297 0.1125 -0.04362 0.11319 -0.04441 0.11365 C -0.04519 0.11435 -0.0474 0.11527 -0.04805 0.11551 C -0.04961 0.11597 -0.05131 0.1162 -0.05287 0.11643 C -0.05404 0.11689 -0.05534 0.11713 -0.05664 0.11759 C -0.05821 0.11782 -0.05977 0.11805 -0.06133 0.11851 C -0.06342 0.11898 -0.06732 0.1199 -0.06993 0.12129 C -0.07631 0.12476 -0.07032 0.12199 -0.07513 0.12407 C -0.07579 0.12476 -0.07618 0.12546 -0.07683 0.12592 C -0.07748 0.12662 -0.07826 0.12662 -0.07891 0.12685 C -0.08334 0.12916 -0.0767 0.12731 -0.08685 0.12893 C -0.09258 0.13078 -0.08737 0.12916 -0.09753 0.13078 C -0.09909 0.13101 -0.10079 0.13148 -0.10235 0.13171 C -0.10638 0.1324 -0.11055 0.13263 -0.11459 0.13356 L -0.11875 0.13449 C -0.11993 0.13472 -0.12097 0.13541 -0.12201 0.13541 C -0.12318 0.13564 -0.12448 0.13541 -0.12566 0.13541 " pathEditMode="relative" rAng="0" ptsTypes="AAAAAAAAAAAAAAAAAAAAAAAAAA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44444E-6 C -0.01954 0.03056 -0.03933 0.06135 -0.05873 0.07454 C -0.07813 0.08797 -0.12266 0.0794 -0.11628 0.0794 " pathEditMode="relative" rAng="0" ptsTypes="A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-0.10443 0.0236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9441 -0.0324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66 0.13541 L -0.18008 0.140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28 0.0794 L -0.17995 0.0847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43 0.02361 L -0.17995 0.0287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1 -0.03241 L -0.17995 -0.0273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7 L 0.00039 -0.00047 C -0.00547 0.01111 -0.00118 0.00162 -0.00391 0.00856 C -0.00456 0.01018 -0.00599 0.01342 -0.00665 0.01527 C -0.01016 0.02708 -0.00925 0.02638 -0.01407 0.03981 L -0.02253 0.06342 C -0.02435 0.06851 -0.02592 0.07384 -0.02787 0.0787 C -0.02917 0.08194 -0.03047 0.08495 -0.03165 0.08819 C -0.03217 0.09004 -0.03256 0.09189 -0.03321 0.09375 C -0.03464 0.09838 -0.03803 0.10717 -0.03803 0.1074 C -0.03816 0.1081 -0.03816 0.10926 -0.03855 0.10995 C -0.03881 0.11041 -0.04219 0.1118 -0.04219 0.11203 C -0.04297 0.1125 -0.04362 0.11319 -0.04441 0.11365 C -0.04519 0.11435 -0.0474 0.11527 -0.04805 0.11551 C -0.04961 0.11597 -0.05131 0.1162 -0.05287 0.11643 C -0.05404 0.11689 -0.05534 0.11713 -0.05665 0.11759 C -0.05821 0.11782 -0.05977 0.11805 -0.06133 0.11851 C -0.06342 0.11898 -0.06732 0.1199 -0.06993 0.12129 C -0.07631 0.12476 -0.07032 0.12199 -0.07514 0.12407 C -0.07579 0.12476 -0.07618 0.12546 -0.07683 0.12592 C -0.07748 0.12662 -0.07826 0.12662 -0.07891 0.12685 C -0.08334 0.12916 -0.0767 0.12731 -0.08685 0.12893 C -0.09258 0.13078 -0.08737 0.12916 -0.09753 0.13078 C -0.09909 0.13101 -0.10079 0.13148 -0.10235 0.13171 C -0.10639 0.1324 -0.11055 0.13263 -0.11459 0.13356 L -0.11875 0.13449 C -0.11993 0.13472 -0.12097 0.13541 -0.12201 0.13541 C -0.12318 0.13564 -0.12448 0.13541 -0.12566 0.13541 " pathEditMode="relative" rAng="0" ptsTypes="AAAAAAAAAAAAAAAAAAAAAAAAAAAA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66 0.13541 L -0.18008 0.14027 " pathEditMode="relative" rAng="0" ptsTypes="AA">
                                      <p:cBhvr>
                                        <p:cTn id="34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44444E-6 C -0.01954 0.03056 -0.03933 0.06135 -0.05873 0.07454 C -0.07813 0.08797 -0.12266 0.0794 -0.11628 0.0794 " pathEditMode="relative" rAng="0" ptsTypes="AAA">
                                      <p:cBhvr>
                                        <p:cTn id="3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28 0.0794 L -0.17995 0.08473 " pathEditMode="relative" rAng="0" ptsTypes="AA">
                                      <p:cBhvr>
                                        <p:cTn id="4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23 L -0.10443 0.02361 " pathEditMode="relative" rAng="0" ptsTypes="AA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7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43 0.02361 L -0.17995 0.02871 " pathEditMode="relative" rAng="0" ptsTypes="AA">
                                      <p:cBhvr>
                                        <p:cTn id="46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9441 -0.03241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1 -0.03241 L -0.17995 -0.02731 " pathEditMode="relative" rAng="0" ptsTypes="AA">
                                      <p:cBhvr>
                                        <p:cTn id="52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Graphic spid="8" grpId="0">
        <p:bldAsOne/>
      </p:bldGraphic>
      <p:bldGraphic spid="9" grpId="0">
        <p:bldAsOne/>
      </p:bldGraphic>
      <p:bldGraphic spid="1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0" y="335919"/>
            <a:ext cx="11205153" cy="443198"/>
          </a:xfrm>
        </p:spPr>
        <p:txBody>
          <a:bodyPr/>
          <a:lstStyle/>
          <a:p>
            <a:r>
              <a:rPr lang="en-US" dirty="0"/>
              <a:t>Put it all together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1"/>
            <a:ext cx="11290698" cy="482098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Alternatives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spcBef>
                <a:spcPts val="500"/>
              </a:spcBef>
            </a:pPr>
            <a:r>
              <a:rPr lang="en-US" sz="2600" dirty="0"/>
              <a:t>LIFL vs. </a:t>
            </a:r>
            <a:r>
              <a:rPr lang="en-US" sz="2600" dirty="0" err="1"/>
              <a:t>Knative</a:t>
            </a:r>
            <a:r>
              <a:rPr lang="en-US" sz="2600" dirty="0"/>
              <a:t>-based Serverless vs. Always-on </a:t>
            </a:r>
            <a:r>
              <a:rPr lang="en-US" sz="2600" dirty="0" err="1"/>
              <a:t>Serverful</a:t>
            </a:r>
            <a:endParaRPr lang="en-US" sz="2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Workload</a:t>
            </a:r>
            <a:r>
              <a:rPr lang="en-US" sz="2800" dirty="0">
                <a:solidFill>
                  <a:srgbClr val="0070C0"/>
                </a:solidFill>
              </a:rPr>
              <a:t> (from </a:t>
            </a:r>
            <a:r>
              <a:rPr lang="en-US" sz="2800" dirty="0" err="1">
                <a:solidFill>
                  <a:srgbClr val="0070C0"/>
                </a:solidFill>
              </a:rPr>
              <a:t>FedScale</a:t>
            </a:r>
            <a:r>
              <a:rPr lang="en-US" sz="2800" baseline="30000" dirty="0">
                <a:solidFill>
                  <a:srgbClr val="0070C0"/>
                </a:solidFill>
              </a:rPr>
              <a:t>[1]</a:t>
            </a:r>
            <a:r>
              <a:rPr lang="en-US" sz="2800" dirty="0">
                <a:solidFill>
                  <a:srgbClr val="0070C0"/>
                </a:solidFill>
              </a:rPr>
              <a:t>):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ResNet-18 FL clients (a total of 2,800 clients used)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FEMNIST dataset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b="1" i="1" dirty="0"/>
              <a:t>Varying load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Implementation of LIFL is based on </a:t>
            </a:r>
            <a:r>
              <a:rPr lang="en-US" sz="2400" b="1" dirty="0"/>
              <a:t>FLAME</a:t>
            </a:r>
            <a:r>
              <a:rPr lang="en-US" sz="2400" baseline="30000" dirty="0"/>
              <a:t>[2]</a:t>
            </a:r>
            <a:r>
              <a:rPr lang="en-US" sz="2400" dirty="0"/>
              <a:t> – an extensible framework that eases support for new FL training topologies and their workloads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Evaluating LIFL’s data and control plane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1D097-92E9-E4CB-1C67-F7520F2DB873}"/>
              </a:ext>
            </a:extLst>
          </p:cNvPr>
          <p:cNvSpPr txBox="1"/>
          <p:nvPr/>
        </p:nvSpPr>
        <p:spPr>
          <a:xfrm>
            <a:off x="434339" y="6427113"/>
            <a:ext cx="97764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[1] Lai, Fan, et al. "</a:t>
            </a:r>
            <a:r>
              <a:rPr lang="en-US" sz="1100" dirty="0" err="1"/>
              <a:t>Fedscale</a:t>
            </a:r>
            <a:r>
              <a:rPr lang="en-US" sz="1100" dirty="0"/>
              <a:t>: Benchmarking model and system performance of federated learning at scale." International conference on machine learning. PMLR, 2022.</a:t>
            </a:r>
          </a:p>
          <a:p>
            <a:r>
              <a:rPr lang="en-US" sz="1100" dirty="0"/>
              <a:t>[2] </a:t>
            </a:r>
            <a:r>
              <a:rPr lang="en-US" sz="1100" dirty="0" err="1"/>
              <a:t>Daga</a:t>
            </a:r>
            <a:r>
              <a:rPr lang="en-US" sz="1100" dirty="0"/>
              <a:t>, Harshit, et al. “Flame: Simplifying Topology Extension in Federated Learning.” ACM SoCC’23.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E32FA7-D5E9-FDF1-526F-5976D5A72F4B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469480211"/>
              </p:ext>
            </p:extLst>
          </p:nvPr>
        </p:nvGraphicFramePr>
        <p:xfrm>
          <a:off x="7236332" y="2169403"/>
          <a:ext cx="4766040" cy="269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58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39"/>
    </mc:Choice>
    <mc:Fallback xmlns="">
      <p:transition spd="slow" advTm="52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0" y="335919"/>
            <a:ext cx="11205153" cy="443198"/>
          </a:xfrm>
        </p:spPr>
        <p:txBody>
          <a:bodyPr/>
          <a:lstStyle/>
          <a:p>
            <a:r>
              <a:rPr lang="en-US" dirty="0"/>
              <a:t>Put it all together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072912" cy="428840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outcomes: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LIFL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achieves</a:t>
            </a:r>
            <a:r>
              <a:rPr lang="en-US" sz="2400" b="1" dirty="0"/>
              <a:t>1.6X</a:t>
            </a:r>
            <a:r>
              <a:rPr lang="en-US" sz="2400" dirty="0"/>
              <a:t> faster time-to-accuracy than </a:t>
            </a:r>
            <a:r>
              <a:rPr lang="en-US" sz="2400" b="1" dirty="0">
                <a:solidFill>
                  <a:schemeClr val="accent1"/>
                </a:solidFill>
              </a:rPr>
              <a:t>Serverful</a:t>
            </a:r>
            <a:r>
              <a:rPr lang="en-US" sz="2400" dirty="0"/>
              <a:t> and </a:t>
            </a:r>
            <a:r>
              <a:rPr lang="en-US" sz="2400" b="1" dirty="0"/>
              <a:t>2.7X</a:t>
            </a:r>
            <a:r>
              <a:rPr lang="en-US" sz="2400" dirty="0"/>
              <a:t> faster than </a:t>
            </a:r>
            <a:r>
              <a:rPr lang="en-US" sz="2400" b="1" dirty="0">
                <a:solidFill>
                  <a:schemeClr val="accent4"/>
                </a:solidFill>
              </a:rPr>
              <a:t>Serverless</a:t>
            </a:r>
          </a:p>
          <a:p>
            <a:pPr marL="457200" lvl="1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LIFL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has </a:t>
            </a:r>
            <a:r>
              <a:rPr lang="en-US" sz="2400" b="1" dirty="0"/>
              <a:t>1.8X</a:t>
            </a:r>
            <a:r>
              <a:rPr lang="en-US" sz="2400" dirty="0"/>
              <a:t> less CPU time cost than </a:t>
            </a:r>
            <a:r>
              <a:rPr lang="en-US" sz="2400" b="1" dirty="0">
                <a:solidFill>
                  <a:schemeClr val="accent1"/>
                </a:solidFill>
              </a:rPr>
              <a:t>Serverful</a:t>
            </a:r>
            <a:r>
              <a:rPr lang="en-US" sz="2400" dirty="0"/>
              <a:t> and </a:t>
            </a:r>
            <a:r>
              <a:rPr lang="en-US" sz="2400" b="1" dirty="0"/>
              <a:t>5.7X</a:t>
            </a:r>
            <a:r>
              <a:rPr lang="en-US" sz="2400" dirty="0"/>
              <a:t> less than </a:t>
            </a:r>
            <a:r>
              <a:rPr lang="en-US" sz="2400" b="1" dirty="0">
                <a:solidFill>
                  <a:schemeClr val="accent4"/>
                </a:solidFill>
              </a:rPr>
              <a:t>Serverless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7" y="870120"/>
            <a:ext cx="5663630" cy="276999"/>
          </a:xfrm>
        </p:spPr>
        <p:txBody>
          <a:bodyPr/>
          <a:lstStyle/>
          <a:p>
            <a:r>
              <a:rPr lang="en-US" dirty="0"/>
              <a:t>Serverful vs. Serverless vs. LIFL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6AA808-7CC3-075E-8C21-A70A12A77833}"/>
              </a:ext>
            </a:extLst>
          </p:cNvPr>
          <p:cNvSpPr/>
          <p:nvPr/>
        </p:nvSpPr>
        <p:spPr>
          <a:xfrm>
            <a:off x="704355" y="3998257"/>
            <a:ext cx="5243251" cy="9947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design makes FL aggregation more efficient and faster!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3E790-02DC-4BF7-EAF5-29FC6EA05828}"/>
              </a:ext>
            </a:extLst>
          </p:cNvPr>
          <p:cNvSpPr txBox="1"/>
          <p:nvPr/>
        </p:nvSpPr>
        <p:spPr>
          <a:xfrm>
            <a:off x="527532" y="5341549"/>
            <a:ext cx="583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For how LIFL trains a more heavyweight ResNet-152 model, please refer to our paper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7032E9E-7388-B32D-F8AB-DB6156E41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101478"/>
              </p:ext>
            </p:extLst>
          </p:nvPr>
        </p:nvGraphicFramePr>
        <p:xfrm>
          <a:off x="6823317" y="3790030"/>
          <a:ext cx="5368683" cy="3067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C6C3840-39DF-1CFE-DCA9-198D14072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481531"/>
              </p:ext>
            </p:extLst>
          </p:nvPr>
        </p:nvGraphicFramePr>
        <p:xfrm>
          <a:off x="6823316" y="-1"/>
          <a:ext cx="5368683" cy="379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2497F2-CCA6-1443-1C02-61CC8328FE41}"/>
              </a:ext>
            </a:extLst>
          </p:cNvPr>
          <p:cNvCxnSpPr/>
          <p:nvPr/>
        </p:nvCxnSpPr>
        <p:spPr>
          <a:xfrm>
            <a:off x="7567247" y="1147119"/>
            <a:ext cx="42906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F141CD-F628-0B11-6229-E71D22ADBA5B}"/>
              </a:ext>
            </a:extLst>
          </p:cNvPr>
          <p:cNvCxnSpPr/>
          <p:nvPr/>
        </p:nvCxnSpPr>
        <p:spPr>
          <a:xfrm>
            <a:off x="7661032" y="4810580"/>
            <a:ext cx="429064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087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9"/>
    </mc:Choice>
    <mc:Fallback xmlns="">
      <p:transition spd="slow" advTm="6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09B29B-369C-C066-7698-B406976C7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43CD4-DD26-172C-2CF9-30494BF930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4" y="1238122"/>
            <a:ext cx="11221157" cy="464742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Dependency on cloud to scale FL training to many clients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Serverless computing is an ideal fit for varying FL aggregation workload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i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Existing serverless designs involve heavyweight data plane and suboptimal control plane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LIFL incorporates the control and data plane optimizations in serverless computing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Truly deliver the promise of serverless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dirty="0"/>
              <a:t>Make the FL aggregation more efficient and faster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LIFL is open-sourced as part of Flame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☞ Find LIFL at: </a:t>
            </a:r>
            <a:r>
              <a:rPr lang="en-GB" b="1" dirty="0">
                <a:hlinkClick r:id="rId3"/>
              </a:rPr>
              <a:t>https://github.com/cisco-open/flame.git</a:t>
            </a:r>
            <a:endParaRPr lang="en-GB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If you have any questions or comments, please feel free to email us (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flame-github-owners@cisco.com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and sqi009@ucr.edu</a:t>
            </a:r>
            <a:r>
              <a:rPr lang="en-GB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3312C-A7EA-DEE5-75CC-DD5F8DB2D2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381CF-3890-F2F3-668C-6BB075697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0" y="4953000"/>
            <a:ext cx="1905000" cy="19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148BF-9C90-B8C8-E238-735B642B604B}"/>
              </a:ext>
            </a:extLst>
          </p:cNvPr>
          <p:cNvSpPr txBox="1"/>
          <p:nvPr/>
        </p:nvSpPr>
        <p:spPr>
          <a:xfrm>
            <a:off x="10768313" y="4737556"/>
            <a:ext cx="942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Paper</a:t>
            </a:r>
            <a:r>
              <a:rPr lang="en-US" sz="2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42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16"/>
    </mc:Choice>
    <mc:Fallback xmlns="">
      <p:transition spd="slow" advTm="9471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7399E5-5279-4432-8D1D-5823122A3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63235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264301F-8CA3-CDE0-7A02-864C40110CEB}"/>
              </a:ext>
            </a:extLst>
          </p:cNvPr>
          <p:cNvSpPr/>
          <p:nvPr/>
        </p:nvSpPr>
        <p:spPr>
          <a:xfrm>
            <a:off x="3514010" y="2324956"/>
            <a:ext cx="2438473" cy="1935315"/>
          </a:xfrm>
          <a:prstGeom prst="roundRect">
            <a:avLst/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en-US" altLang="zh-CN" sz="2200" b="1" dirty="0"/>
              <a:t>User Container</a:t>
            </a:r>
            <a:endParaRPr lang="en-US" sz="220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A7B724-92DE-371C-188A-68C92B323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11468702" cy="443198"/>
          </a:xfrm>
        </p:spPr>
        <p:txBody>
          <a:bodyPr/>
          <a:lstStyle/>
          <a:p>
            <a:r>
              <a:rPr lang="en-US" dirty="0"/>
              <a:t>Basics of extended Berkeley Packet Filter (</a:t>
            </a:r>
            <a:r>
              <a:rPr lang="en-US" dirty="0" err="1"/>
              <a:t>eBPF</a:t>
            </a:r>
            <a:r>
              <a:rPr lang="en-US" dirty="0"/>
              <a:t>)</a:t>
            </a:r>
          </a:p>
        </p:txBody>
      </p:sp>
      <p:cxnSp>
        <p:nvCxnSpPr>
          <p:cNvPr id="8" name="Google Shape;347;p44">
            <a:extLst>
              <a:ext uri="{FF2B5EF4-FFF2-40B4-BE49-F238E27FC236}">
                <a16:creationId xmlns:a16="http://schemas.microsoft.com/office/drawing/2014/main" id="{B694C9FE-1E8E-86F2-3111-BD11B900B843}"/>
              </a:ext>
            </a:extLst>
          </p:cNvPr>
          <p:cNvCxnSpPr>
            <a:cxnSpLocks/>
          </p:cNvCxnSpPr>
          <p:nvPr/>
        </p:nvCxnSpPr>
        <p:spPr>
          <a:xfrm>
            <a:off x="6116396" y="1387528"/>
            <a:ext cx="0" cy="5387345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" name="Google Shape;351;p44">
            <a:extLst>
              <a:ext uri="{FF2B5EF4-FFF2-40B4-BE49-F238E27FC236}">
                <a16:creationId xmlns:a16="http://schemas.microsoft.com/office/drawing/2014/main" id="{0F72B8D9-66A4-00F9-9967-180D11984036}"/>
              </a:ext>
            </a:extLst>
          </p:cNvPr>
          <p:cNvSpPr txBox="1"/>
          <p:nvPr/>
        </p:nvSpPr>
        <p:spPr>
          <a:xfrm>
            <a:off x="3514010" y="6212769"/>
            <a:ext cx="2609926" cy="45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 err="1">
                <a:solidFill>
                  <a:srgbClr val="7030A0"/>
                </a:solidFill>
              </a:rPr>
              <a:t>Userspace</a:t>
            </a:r>
            <a:endParaRPr sz="2000" b="1" dirty="0">
              <a:solidFill>
                <a:srgbClr val="7030A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5" name="Google Shape;354;p44">
            <a:extLst>
              <a:ext uri="{FF2B5EF4-FFF2-40B4-BE49-F238E27FC236}">
                <a16:creationId xmlns:a16="http://schemas.microsoft.com/office/drawing/2014/main" id="{0D7994E8-4EA5-0E72-8724-EF4BF27FD359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554554" y="5362735"/>
            <a:ext cx="4612324" cy="461847"/>
          </a:xfrm>
          <a:prstGeom prst="curvedConnector3">
            <a:avLst>
              <a:gd name="adj1" fmla="val 48648"/>
            </a:avLst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355;p44">
            <a:extLst>
              <a:ext uri="{FF2B5EF4-FFF2-40B4-BE49-F238E27FC236}">
                <a16:creationId xmlns:a16="http://schemas.microsoft.com/office/drawing/2014/main" id="{F758604C-E904-2403-FA8F-7BA1C6447C56}"/>
              </a:ext>
            </a:extLst>
          </p:cNvPr>
          <p:cNvSpPr txBox="1"/>
          <p:nvPr/>
        </p:nvSpPr>
        <p:spPr>
          <a:xfrm>
            <a:off x="8166878" y="5439799"/>
            <a:ext cx="1131300" cy="769565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dirty="0"/>
              <a:t>BPF verifier</a:t>
            </a:r>
            <a:endParaRPr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FB3A69-134F-3347-138E-5FBB1D6939A7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4259690" y="1543275"/>
            <a:ext cx="2401585" cy="36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349;p44">
            <a:extLst>
              <a:ext uri="{FF2B5EF4-FFF2-40B4-BE49-F238E27FC236}">
                <a16:creationId xmlns:a16="http://schemas.microsoft.com/office/drawing/2014/main" id="{481EFCC1-26BB-9C62-A737-BE3785C50347}"/>
              </a:ext>
            </a:extLst>
          </p:cNvPr>
          <p:cNvSpPr txBox="1"/>
          <p:nvPr/>
        </p:nvSpPr>
        <p:spPr>
          <a:xfrm>
            <a:off x="3608560" y="2457551"/>
            <a:ext cx="869022" cy="57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/>
              <a:t>Event</a:t>
            </a:r>
            <a:r>
              <a:rPr lang="en" dirty="0"/>
              <a:t>: </a:t>
            </a:r>
            <a:r>
              <a:rPr lang="en" i="1" dirty="0"/>
              <a:t>packet</a:t>
            </a:r>
            <a:endParaRPr i="1" dirty="0"/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2EC0EF7E-907D-7B8C-4F59-3CFF1A90D168}"/>
              </a:ext>
            </a:extLst>
          </p:cNvPr>
          <p:cNvSpPr/>
          <p:nvPr/>
        </p:nvSpPr>
        <p:spPr>
          <a:xfrm>
            <a:off x="4259690" y="4566355"/>
            <a:ext cx="3013950" cy="503803"/>
          </a:xfrm>
          <a:prstGeom prst="wedgeRoundRectCallout">
            <a:avLst>
              <a:gd name="adj1" fmla="val 4551"/>
              <a:gd name="adj2" fmla="val 127745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chemeClr val="tx1"/>
                </a:solidFill>
              </a:rPr>
              <a:t>Compilation &amp; Loading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F2F4A746-395D-642F-CCC1-6323966DB47A}"/>
              </a:ext>
            </a:extLst>
          </p:cNvPr>
          <p:cNvSpPr/>
          <p:nvPr/>
        </p:nvSpPr>
        <p:spPr>
          <a:xfrm>
            <a:off x="8400623" y="4652174"/>
            <a:ext cx="1609760" cy="422058"/>
          </a:xfrm>
          <a:prstGeom prst="wedgeRoundRectCallout">
            <a:avLst>
              <a:gd name="adj1" fmla="val -35831"/>
              <a:gd name="adj2" fmla="val 1261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Verification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1E5C8E83-8FB4-B632-7B07-9D94CBAA92CF}"/>
              </a:ext>
            </a:extLst>
          </p:cNvPr>
          <p:cNvSpPr/>
          <p:nvPr/>
        </p:nvSpPr>
        <p:spPr>
          <a:xfrm>
            <a:off x="9008782" y="885928"/>
            <a:ext cx="2014796" cy="501600"/>
          </a:xfrm>
          <a:prstGeom prst="wedgeRoundRectCallout">
            <a:avLst>
              <a:gd name="adj1" fmla="val -36515"/>
              <a:gd name="adj2" fmla="val 8535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Update metrics</a:t>
            </a:r>
          </a:p>
        </p:txBody>
      </p:sp>
      <p:sp>
        <p:nvSpPr>
          <p:cNvPr id="62" name="Google Shape;346;p44">
            <a:extLst>
              <a:ext uri="{FF2B5EF4-FFF2-40B4-BE49-F238E27FC236}">
                <a16:creationId xmlns:a16="http://schemas.microsoft.com/office/drawing/2014/main" id="{0ED2712F-5C09-C145-8F73-0BE64917310D}"/>
              </a:ext>
            </a:extLst>
          </p:cNvPr>
          <p:cNvSpPr txBox="1"/>
          <p:nvPr/>
        </p:nvSpPr>
        <p:spPr>
          <a:xfrm>
            <a:off x="1929390" y="1176498"/>
            <a:ext cx="2390638" cy="64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autoscaler</a:t>
            </a:r>
            <a:endParaRPr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Google Shape;351;p44">
            <a:extLst>
              <a:ext uri="{FF2B5EF4-FFF2-40B4-BE49-F238E27FC236}">
                <a16:creationId xmlns:a16="http://schemas.microsoft.com/office/drawing/2014/main" id="{8BB5EAD9-D3D9-B2BD-39DD-E9BF0D177719}"/>
              </a:ext>
            </a:extLst>
          </p:cNvPr>
          <p:cNvSpPr txBox="1"/>
          <p:nvPr/>
        </p:nvSpPr>
        <p:spPr>
          <a:xfrm>
            <a:off x="6122602" y="6210325"/>
            <a:ext cx="2609926" cy="45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>
                <a:solidFill>
                  <a:srgbClr val="0070C0"/>
                </a:solidFill>
              </a:rPr>
              <a:t>Kernel</a:t>
            </a:r>
            <a:endParaRPr sz="2000" b="1" dirty="0">
              <a:solidFill>
                <a:srgbClr val="0070C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73DF70E-18BA-79EA-1C19-35D7E9B5A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714" y="3552373"/>
            <a:ext cx="973701" cy="596942"/>
          </a:xfrm>
          <a:prstGeom prst="rect">
            <a:avLst/>
          </a:prstGeom>
          <a:ln>
            <a:noFill/>
          </a:ln>
        </p:spPr>
      </p:pic>
      <p:sp>
        <p:nvSpPr>
          <p:cNvPr id="4" name="Google Shape;357;p44">
            <a:extLst>
              <a:ext uri="{FF2B5EF4-FFF2-40B4-BE49-F238E27FC236}">
                <a16:creationId xmlns:a16="http://schemas.microsoft.com/office/drawing/2014/main" id="{1C8E69A1-190A-32DD-E865-91CAEF3C9FCF}"/>
              </a:ext>
            </a:extLst>
          </p:cNvPr>
          <p:cNvSpPr txBox="1"/>
          <p:nvPr/>
        </p:nvSpPr>
        <p:spPr>
          <a:xfrm>
            <a:off x="5659042" y="2680933"/>
            <a:ext cx="2311548" cy="1317872"/>
          </a:xfrm>
          <a:prstGeom prst="rect">
            <a:avLst/>
          </a:prstGeom>
          <a:solidFill>
            <a:srgbClr val="FFC000">
              <a:alpha val="89804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dirty="0"/>
              <a:t>socket interface</a:t>
            </a:r>
          </a:p>
        </p:txBody>
      </p:sp>
      <p:sp>
        <p:nvSpPr>
          <p:cNvPr id="14" name="Google Shape;353;p44">
            <a:extLst>
              <a:ext uri="{FF2B5EF4-FFF2-40B4-BE49-F238E27FC236}">
                <a16:creationId xmlns:a16="http://schemas.microsoft.com/office/drawing/2014/main" id="{99051D36-5B68-B647-212B-0D3D907864C3}"/>
              </a:ext>
            </a:extLst>
          </p:cNvPr>
          <p:cNvSpPr txBox="1"/>
          <p:nvPr/>
        </p:nvSpPr>
        <p:spPr>
          <a:xfrm>
            <a:off x="6617394" y="3072203"/>
            <a:ext cx="1126983" cy="7786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sz="2000" b="1" dirty="0">
              <a:solidFill>
                <a:schemeClr val="accent1"/>
              </a:solidFill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9D67A49-EFF2-84F2-F0D4-3070CABD1FC9}"/>
              </a:ext>
            </a:extLst>
          </p:cNvPr>
          <p:cNvCxnSpPr>
            <a:cxnSpLocks/>
            <a:stCxn id="14" idx="0"/>
            <a:endCxn id="78" idx="4"/>
          </p:cNvCxnSpPr>
          <p:nvPr/>
        </p:nvCxnSpPr>
        <p:spPr>
          <a:xfrm rot="5400000" flipH="1" flipV="1">
            <a:off x="6704406" y="2020117"/>
            <a:ext cx="1528566" cy="575607"/>
          </a:xfrm>
          <a:prstGeom prst="bentConnector4">
            <a:avLst>
              <a:gd name="adj1" fmla="val 38161"/>
              <a:gd name="adj2" fmla="val 22456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9CDA1D-00C9-1602-8D2E-49D2795B286D}"/>
              </a:ext>
            </a:extLst>
          </p:cNvPr>
          <p:cNvGrpSpPr/>
          <p:nvPr/>
        </p:nvGrpSpPr>
        <p:grpSpPr>
          <a:xfrm>
            <a:off x="8460564" y="1613527"/>
            <a:ext cx="851952" cy="758646"/>
            <a:chOff x="7848243" y="2040376"/>
            <a:chExt cx="851952" cy="758646"/>
          </a:xfrm>
        </p:grpSpPr>
        <p:pic>
          <p:nvPicPr>
            <p:cNvPr id="1026" name="Picture 2" descr="Analytics - Free seo and web icons">
              <a:extLst>
                <a:ext uri="{FF2B5EF4-FFF2-40B4-BE49-F238E27FC236}">
                  <a16:creationId xmlns:a16="http://schemas.microsoft.com/office/drawing/2014/main" id="{34BAE743-2C3B-2A4E-8BDD-5664A07AF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6315" y="2040376"/>
              <a:ext cx="557063" cy="55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Google Shape;346;p44">
              <a:extLst>
                <a:ext uri="{FF2B5EF4-FFF2-40B4-BE49-F238E27FC236}">
                  <a16:creationId xmlns:a16="http://schemas.microsoft.com/office/drawing/2014/main" id="{F1200C60-4A81-D2BA-4E8E-1EA121B28141}"/>
                </a:ext>
              </a:extLst>
            </p:cNvPr>
            <p:cNvSpPr txBox="1"/>
            <p:nvPr/>
          </p:nvSpPr>
          <p:spPr>
            <a:xfrm>
              <a:off x="7848243" y="2598937"/>
              <a:ext cx="851952" cy="2000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400" b="1" dirty="0"/>
                <a:t>metrics</a:t>
              </a:r>
              <a:endParaRPr sz="1400" b="1" dirty="0"/>
            </a:p>
          </p:txBody>
        </p:sp>
      </p:grpSp>
      <p:sp>
        <p:nvSpPr>
          <p:cNvPr id="78" name="Magnetic Disk 77">
            <a:extLst>
              <a:ext uri="{FF2B5EF4-FFF2-40B4-BE49-F238E27FC236}">
                <a16:creationId xmlns:a16="http://schemas.microsoft.com/office/drawing/2014/main" id="{7AA0C4DA-64BF-6E50-DEDC-392EA7C984F5}"/>
              </a:ext>
            </a:extLst>
          </p:cNvPr>
          <p:cNvSpPr/>
          <p:nvPr/>
        </p:nvSpPr>
        <p:spPr>
          <a:xfrm>
            <a:off x="6661275" y="973891"/>
            <a:ext cx="1095218" cy="1139492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tx1"/>
                </a:solidFill>
                <a:latin typeface="Gill Sans MT" panose="020B0502020104020203" pitchFamily="34" charset="77"/>
              </a:rPr>
              <a:t>eBPF</a:t>
            </a:r>
            <a:r>
              <a:rPr lang="en-US" sz="2400" b="1" i="1" dirty="0">
                <a:solidFill>
                  <a:schemeClr val="tx1"/>
                </a:solidFill>
                <a:latin typeface="Gill Sans MT" panose="020B0502020104020203" pitchFamily="34" charset="77"/>
              </a:rPr>
              <a:t> map</a:t>
            </a:r>
          </a:p>
        </p:txBody>
      </p:sp>
      <p:cxnSp>
        <p:nvCxnSpPr>
          <p:cNvPr id="19" name="Google Shape;358;p44">
            <a:extLst>
              <a:ext uri="{FF2B5EF4-FFF2-40B4-BE49-F238E27FC236}">
                <a16:creationId xmlns:a16="http://schemas.microsoft.com/office/drawing/2014/main" id="{C4AFC6AD-AB2C-4C65-76CA-11E504089562}"/>
              </a:ext>
            </a:extLst>
          </p:cNvPr>
          <p:cNvCxnSpPr>
            <a:cxnSpLocks/>
            <a:stCxn id="17" idx="3"/>
            <a:endCxn id="14" idx="3"/>
          </p:cNvCxnSpPr>
          <p:nvPr/>
        </p:nvCxnSpPr>
        <p:spPr>
          <a:xfrm flipH="1" flipV="1">
            <a:off x="7744377" y="3461524"/>
            <a:ext cx="1553801" cy="2363058"/>
          </a:xfrm>
          <a:prstGeom prst="curvedConnector3">
            <a:avLst>
              <a:gd name="adj1" fmla="val -60186"/>
            </a:avLst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1A9005-CC22-2B37-35D2-F9BEEE04BF7A}"/>
              </a:ext>
            </a:extLst>
          </p:cNvPr>
          <p:cNvGrpSpPr/>
          <p:nvPr/>
        </p:nvGrpSpPr>
        <p:grpSpPr>
          <a:xfrm>
            <a:off x="6092439" y="3813946"/>
            <a:ext cx="2382687" cy="541730"/>
            <a:chOff x="6069383" y="3656298"/>
            <a:chExt cx="2382687" cy="541730"/>
          </a:xfrm>
        </p:grpSpPr>
        <p:pic>
          <p:nvPicPr>
            <p:cNvPr id="3" name="Picture 2" descr="eBPF - Introduction, Tutorials &amp;amp; Community Resources">
              <a:extLst>
                <a:ext uri="{FF2B5EF4-FFF2-40B4-BE49-F238E27FC236}">
                  <a16:creationId xmlns:a16="http://schemas.microsoft.com/office/drawing/2014/main" id="{E7614F44-9034-6126-7CA4-9AE8A126E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9383" y="3656298"/>
              <a:ext cx="1313228" cy="457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3ADA85E-A166-4CDD-7CBB-0C227E928AB5}"/>
                </a:ext>
              </a:extLst>
            </p:cNvPr>
            <p:cNvSpPr txBox="1"/>
            <p:nvPr/>
          </p:nvSpPr>
          <p:spPr>
            <a:xfrm>
              <a:off x="7368119" y="3674808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Hook</a:t>
              </a:r>
            </a:p>
          </p:txBody>
        </p:sp>
      </p:grpSp>
      <p:pic>
        <p:nvPicPr>
          <p:cNvPr id="120" name="Picture 2" descr="Mail - Free interface icons">
            <a:extLst>
              <a:ext uri="{FF2B5EF4-FFF2-40B4-BE49-F238E27FC236}">
                <a16:creationId xmlns:a16="http://schemas.microsoft.com/office/drawing/2014/main" id="{4C3DD508-C8DA-D595-1A7F-CD494120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3302" y="2541252"/>
            <a:ext cx="456114" cy="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847C37F3-0E8C-773B-4750-9B44B71A721F}"/>
              </a:ext>
            </a:extLst>
          </p:cNvPr>
          <p:cNvCxnSpPr>
            <a:cxnSpLocks/>
          </p:cNvCxnSpPr>
          <p:nvPr/>
        </p:nvCxnSpPr>
        <p:spPr>
          <a:xfrm>
            <a:off x="4664564" y="3160987"/>
            <a:ext cx="4832727" cy="1871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Google Shape;346;p44">
            <a:extLst>
              <a:ext uri="{FF2B5EF4-FFF2-40B4-BE49-F238E27FC236}">
                <a16:creationId xmlns:a16="http://schemas.microsoft.com/office/drawing/2014/main" id="{D7163601-0B6F-441B-B797-98391BF463B5}"/>
              </a:ext>
            </a:extLst>
          </p:cNvPr>
          <p:cNvSpPr txBox="1"/>
          <p:nvPr/>
        </p:nvSpPr>
        <p:spPr>
          <a:xfrm>
            <a:off x="9302294" y="2705915"/>
            <a:ext cx="2390638" cy="92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other function</a:t>
            </a:r>
            <a:endParaRPr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2" name="Text Placeholder 3">
            <a:extLst>
              <a:ext uri="{FF2B5EF4-FFF2-40B4-BE49-F238E27FC236}">
                <a16:creationId xmlns:a16="http://schemas.microsoft.com/office/drawing/2014/main" id="{7B9714EB-C8DA-8674-AB78-72FCC935F85E}"/>
              </a:ext>
            </a:extLst>
          </p:cNvPr>
          <p:cNvSpPr txBox="1">
            <a:spLocks/>
          </p:cNvSpPr>
          <p:nvPr/>
        </p:nvSpPr>
        <p:spPr>
          <a:xfrm>
            <a:off x="283976" y="870120"/>
            <a:ext cx="9757561" cy="276999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rgbClr val="013DA5"/>
                </a:solidFill>
                <a:latin typeface="Gill Sans MT" panose="020B0502020104020203" pitchFamily="34" charset="77"/>
              </a:rPr>
              <a:t>eBPF’s</a:t>
            </a:r>
            <a:r>
              <a:rPr lang="en-US" sz="2000" b="1" dirty="0">
                <a:solidFill>
                  <a:srgbClr val="013DA5"/>
                </a:solidFill>
                <a:latin typeface="Gill Sans MT" panose="020B0502020104020203" pitchFamily="34" charset="77"/>
              </a:rPr>
              <a:t> Kernel Injection &amp; Event-driven Execution</a:t>
            </a:r>
          </a:p>
        </p:txBody>
      </p:sp>
      <p:sp>
        <p:nvSpPr>
          <p:cNvPr id="7" name="Vertical Scroll 6">
            <a:extLst>
              <a:ext uri="{FF2B5EF4-FFF2-40B4-BE49-F238E27FC236}">
                <a16:creationId xmlns:a16="http://schemas.microsoft.com/office/drawing/2014/main" id="{8BE215A7-F893-8DDC-4A5C-C5B26A179DB5}"/>
              </a:ext>
            </a:extLst>
          </p:cNvPr>
          <p:cNvSpPr/>
          <p:nvPr/>
        </p:nvSpPr>
        <p:spPr>
          <a:xfrm>
            <a:off x="2269742" y="4983905"/>
            <a:ext cx="1384575" cy="769771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dirty="0"/>
              <a:t>#include &lt;</a:t>
            </a:r>
            <a:r>
              <a:rPr lang="en-US" sz="800" b="1" dirty="0" err="1"/>
              <a:t>linux</a:t>
            </a:r>
            <a:r>
              <a:rPr lang="en-US" sz="800" b="1" dirty="0"/>
              <a:t>/</a:t>
            </a:r>
            <a:r>
              <a:rPr lang="en-US" sz="800" b="1" dirty="0" err="1"/>
              <a:t>bpf.h</a:t>
            </a:r>
            <a:r>
              <a:rPr lang="en-US" sz="800" b="1" dirty="0"/>
              <a:t>&gt; </a:t>
            </a:r>
          </a:p>
          <a:p>
            <a:endParaRPr lang="en-US" sz="800" b="1" dirty="0"/>
          </a:p>
          <a:p>
            <a:r>
              <a:rPr lang="en-US" sz="800" b="1" dirty="0"/>
              <a:t>int </a:t>
            </a:r>
            <a:r>
              <a:rPr lang="en-US" sz="800" b="1" dirty="0" err="1"/>
              <a:t>bpf_msg_tx</a:t>
            </a:r>
            <a:r>
              <a:rPr lang="en-US" sz="800" b="1" dirty="0"/>
              <a:t>(…) {</a:t>
            </a:r>
          </a:p>
          <a:p>
            <a:r>
              <a:rPr lang="en-US" sz="800" b="1" dirty="0"/>
              <a:t>      </a:t>
            </a:r>
            <a:r>
              <a:rPr lang="en-US" sz="800" b="1" dirty="0" err="1"/>
              <a:t>metrics_collection</a:t>
            </a:r>
            <a:r>
              <a:rPr lang="en-US" sz="800" b="1" dirty="0"/>
              <a:t>();</a:t>
            </a:r>
          </a:p>
          <a:p>
            <a:r>
              <a:rPr lang="en-US" sz="800" b="1" dirty="0"/>
              <a:t>}</a:t>
            </a:r>
          </a:p>
        </p:txBody>
      </p:sp>
      <p:sp>
        <p:nvSpPr>
          <p:cNvPr id="6" name="Google Shape;344;p44">
            <a:extLst>
              <a:ext uri="{FF2B5EF4-FFF2-40B4-BE49-F238E27FC236}">
                <a16:creationId xmlns:a16="http://schemas.microsoft.com/office/drawing/2014/main" id="{35586C39-E934-EC68-C787-46EE5D3C5C40}"/>
              </a:ext>
            </a:extLst>
          </p:cNvPr>
          <p:cNvSpPr txBox="1"/>
          <p:nvPr/>
        </p:nvSpPr>
        <p:spPr>
          <a:xfrm>
            <a:off x="825269" y="4014065"/>
            <a:ext cx="263145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ctr"/>
            <a:r>
              <a:rPr lang="en" sz="2000" b="1" dirty="0" err="1">
                <a:solidFill>
                  <a:schemeClr val="dk1"/>
                </a:solidFill>
              </a:rPr>
              <a:t>eBPF</a:t>
            </a:r>
            <a:r>
              <a:rPr lang="en" sz="2000" b="1" dirty="0">
                <a:solidFill>
                  <a:schemeClr val="dk1"/>
                </a:solidFill>
              </a:rPr>
              <a:t> program (C code)</a:t>
            </a:r>
            <a:endParaRPr sz="2000" b="1" dirty="0">
              <a:solidFill>
                <a:schemeClr val="dk1"/>
              </a:solidFill>
            </a:endParaRPr>
          </a:p>
        </p:txBody>
      </p:sp>
      <p:sp>
        <p:nvSpPr>
          <p:cNvPr id="117" name="Vertical Scroll 116">
            <a:extLst>
              <a:ext uri="{FF2B5EF4-FFF2-40B4-BE49-F238E27FC236}">
                <a16:creationId xmlns:a16="http://schemas.microsoft.com/office/drawing/2014/main" id="{B4347B26-EE57-720F-D347-C81E7895E52C}"/>
              </a:ext>
            </a:extLst>
          </p:cNvPr>
          <p:cNvSpPr/>
          <p:nvPr/>
        </p:nvSpPr>
        <p:spPr>
          <a:xfrm>
            <a:off x="618449" y="4475406"/>
            <a:ext cx="3310968" cy="2021758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#include &lt;</a:t>
            </a:r>
            <a:r>
              <a:rPr lang="en-US" sz="2000" b="1" dirty="0" err="1"/>
              <a:t>linux</a:t>
            </a:r>
            <a:r>
              <a:rPr lang="en-US" sz="2000" b="1" dirty="0"/>
              <a:t>/</a:t>
            </a:r>
            <a:r>
              <a:rPr lang="en-US" sz="2000" b="1" dirty="0" err="1"/>
              <a:t>bpf.h</a:t>
            </a:r>
            <a:r>
              <a:rPr lang="en-US" sz="2000" b="1" dirty="0"/>
              <a:t>&gt; </a:t>
            </a:r>
          </a:p>
          <a:p>
            <a:endParaRPr lang="en-US" sz="2000" b="1" dirty="0"/>
          </a:p>
          <a:p>
            <a:r>
              <a:rPr lang="en-US" sz="2000" b="1" dirty="0"/>
              <a:t>int </a:t>
            </a:r>
            <a:r>
              <a:rPr lang="en-US" sz="2000" b="1" dirty="0" err="1"/>
              <a:t>bpf_msg_tx</a:t>
            </a:r>
            <a:r>
              <a:rPr lang="en-US" sz="2000" b="1" dirty="0"/>
              <a:t>(…) {</a:t>
            </a:r>
          </a:p>
          <a:p>
            <a:r>
              <a:rPr lang="en-US" sz="2000" b="1" dirty="0"/>
              <a:t>      </a:t>
            </a:r>
            <a:r>
              <a:rPr lang="en-US" sz="2000" b="1" dirty="0" err="1"/>
              <a:t>metrics_collection</a:t>
            </a:r>
            <a:r>
              <a:rPr lang="en-US" sz="2000" b="1" dirty="0"/>
              <a:t>();</a:t>
            </a:r>
          </a:p>
          <a:p>
            <a:r>
              <a:rPr lang="en-US" sz="20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41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55924 0.12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02 0.12014 L 0.56002 0.12037 C 0.56185 0.11852 0.56367 0.1169 0.56549 0.11551 C 0.56758 0.11389 0.56654 0.11551 0.56901 0.11296 C 0.56966 0.11227 0.57018 0.11111 0.57096 0.11042 C 0.57161 0.10972 0.57226 0.10926 0.57292 0.10856 C 0.5737 0.10787 0.57422 0.10671 0.57487 0.10579 C 0.57565 0.10509 0.57656 0.10486 0.57734 0.10417 C 0.57877 0.10301 0.57995 0.10162 0.58138 0.10069 C 0.58281 0.09954 0.58437 0.09907 0.58581 0.09792 C 0.58737 0.09699 0.5888 0.0956 0.59036 0.09444 C 0.59101 0.09398 0.59167 0.09305 0.59232 0.09259 C 0.59362 0.09167 0.59492 0.09097 0.59622 0.09005 C 0.597 0.08958 0.59752 0.08866 0.59831 0.08819 C 0.59922 0.0875 0.60026 0.08704 0.6013 0.08657 C 0.60169 0.08611 0.60234 0.08611 0.60273 0.08565 C 0.60325 0.08495 0.60377 0.08449 0.6043 0.0838 C 0.60495 0.08287 0.60547 0.08194 0.60625 0.08125 C 0.6069 0.08055 0.60755 0.08009 0.6082 0.0794 C 0.60885 0.0787 0.6095 0.07755 0.61016 0.07685 C 0.6112 0.07546 0.61224 0.07454 0.61315 0.07315 C 0.61406 0.07199 0.61471 0.06991 0.61562 0.06875 C 0.62031 0.06342 0.61458 0.07037 0.6181 0.06528 C 0.61862 0.06458 0.61914 0.06412 0.61966 0.06342 C 0.62031 0.0618 0.62083 0.05972 0.62161 0.05833 C 0.62409 0.05393 0.62305 0.05602 0.62461 0.05208 C 0.62604 0.04444 0.62409 0.0537 0.62604 0.04768 C 0.6263 0.04676 0.6263 0.04583 0.62656 0.04491 C 0.62682 0.04398 0.62721 0.04329 0.6276 0.04236 C 0.62773 0.04143 0.62786 0.04051 0.62812 0.03958 C 0.62982 0.03333 0.62943 0.03704 0.63112 0.03009 C 0.63138 0.02893 0.63138 0.02755 0.63151 0.02639 C 0.6319 0.025 0.63229 0.02361 0.63255 0.02199 C 0.6332 0.01852 0.63385 0.01505 0.6345 0.01134 C 0.63542 0.00717 0.63594 0.00463 0.63659 1.11111E-6 C 0.63815 -0.01181 0.63685 -0.0044 0.63802 -0.01065 C 0.63815 -0.01273 0.63828 -0.01482 0.63854 -0.0169 C 0.63867 -0.01783 0.63893 -0.01852 0.63906 -0.01945 C 0.64062 -0.03333 0.63828 -0.01783 0.64049 -0.03171 C 0.64167 -0.05162 0.64114 -0.04306 0.64206 -0.05741 C 0.64193 -0.0632 0.64219 -0.08426 0.64101 -0.09537 C 0.64088 -0.0963 0.64062 -0.09722 0.64049 -0.09792 C 0.63932 -0.11273 0.64101 -0.09445 0.63854 -0.11204 C 0.63763 -0.11806 0.63672 -0.12523 0.63502 -0.12986 L 0.63398 -0.13241 C 0.63229 -0.14445 0.63476 -0.12986 0.63255 -0.13773 C 0.63203 -0.13935 0.63203 -0.14144 0.63151 -0.14306 C 0.63125 -0.14445 0.6306 -0.14537 0.63008 -0.14653 C 0.62917 -0.14861 0.62799 -0.15046 0.62708 -0.15278 C 0.62669 -0.1537 0.62656 -0.15533 0.62604 -0.15625 C 0.62526 -0.15833 0.6237 -0.15926 0.62318 -0.16158 C 0.62279 -0.16273 0.62266 -0.16412 0.62213 -0.16505 C 0.62161 -0.1662 0.6207 -0.16667 0.62018 -0.16783 C 0.6194 -0.16898 0.61888 -0.17083 0.6181 -0.17222 C 0.61562 -0.17732 0.61784 -0.17245 0.6151 -0.17662 C 0.61445 -0.17778 0.6138 -0.17894 0.61315 -0.18009 C 0.61263 -0.18102 0.61224 -0.18218 0.61172 -0.18287 C 0.60716 -0.1882 0.61276 -0.18125 0.60924 -0.18634 C 0.60234 -0.19607 0.60794 -0.18681 0.6013 -0.19861 C 0.59739 -0.20556 0.60312 -0.19537 0.59622 -0.20671 C 0.59232 -0.2132 0.59544 -0.20903 0.59088 -0.21551 C 0.59036 -0.21597 0.58984 -0.21667 0.58932 -0.21713 C 0.5888 -0.21759 0.58828 -0.21783 0.58789 -0.21806 C 0.58698 -0.21921 0.58633 -0.2206 0.58542 -0.22153 C 0.58437 -0.22245 0.58333 -0.22269 0.58242 -0.22338 C 0.58138 -0.22408 0.58047 -0.22523 0.57943 -0.22593 C 0.57825 -0.22685 0.57708 -0.22708 0.57591 -0.22778 C 0.56888 -0.23287 0.57474 -0.23033 0.5694 -0.23218 C 0.56276 -0.2382 0.57044 -0.23195 0.56302 -0.23565 C 0.56002 -0.23727 0.55703 -0.23935 0.55404 -0.24097 C 0.5526 -0.2419 0.55117 -0.24306 0.54961 -0.24375 C 0.54831 -0.24421 0.54687 -0.24468 0.54557 -0.24537 C 0.54401 -0.2463 0.54232 -0.24722 0.54062 -0.24815 C 0.53984 -0.24838 0.53893 -0.24861 0.53815 -0.24908 C 0.53646 -0.24977 0.53489 -0.25093 0.5332 -0.25162 C 0.53242 -0.25208 0.53151 -0.25208 0.53073 -0.25255 C 0.52448 -0.25509 0.52904 -0.2537 0.52279 -0.25509 C 0.5194 -0.25926 0.52357 -0.25486 0.5168 -0.25787 C 0.51627 -0.2581 0.51588 -0.25926 0.51536 -0.25949 C 0.51419 -0.26019 0.51302 -0.26019 0.51185 -0.26042 C 0.51094 -0.26065 0.51016 -0.26111 0.50937 -0.26134 C 0.50833 -0.26158 0.50729 -0.26181 0.50638 -0.26227 C 0.50443 -0.26296 0.50104 -0.26412 0.49935 -0.26482 C 0.4987 -0.26505 0.49805 -0.26551 0.49739 -0.26574 C 0.49687 -0.26597 0.49648 -0.26644 0.49596 -0.26667 C 0.49492 -0.26713 0.49388 -0.26713 0.49297 -0.26759 C 0.4918 -0.26806 0.49062 -0.26875 0.48945 -0.26921 C 0.48776 -0.26991 0.48359 -0.2713 0.48151 -0.27199 C 0.48021 -0.27222 0.47891 -0.27245 0.4776 -0.27292 C 0.47695 -0.27338 0.4763 -0.27431 0.47552 -0.27454 C 0.47409 -0.27523 0.47252 -0.27523 0.47109 -0.27546 C 0.46992 -0.2757 0.46875 -0.27593 0.46758 -0.27639 C 0.46693 -0.27662 0.46627 -0.27708 0.46562 -0.27732 C 0.46445 -0.27755 0.46328 -0.27778 0.46211 -0.27801 L 0.45625 -0.27986 C 0.45521 -0.28009 0.45417 -0.28056 0.45325 -0.28079 C 0.44661 -0.28218 0.45026 -0.28148 0.44232 -0.28241 C 0.42318 -0.28195 0.41562 -0.28218 0.39909 -0.28079 C 0.39622 -0.28056 0.39336 -0.28033 0.39062 -0.27986 C 0.38906 -0.27963 0.38763 -0.27917 0.3862 -0.27894 C 0.37982 -0.27847 0.37357 -0.27847 0.36732 -0.27801 C 0.35351 -0.2757 0.36068 -0.27639 0.34596 -0.27639 " pathEditMode="relative" rAng="0" ptsTypes="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4017 -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 animBg="1"/>
      <p:bldP spid="62" grpId="0"/>
      <p:bldP spid="14" grpId="0" animBg="1"/>
      <p:bldP spid="78" grpId="0" animBg="1"/>
      <p:bldP spid="1029" grpId="0"/>
      <p:bldP spid="7" grpId="0" animBg="1"/>
      <p:bldP spid="7" grpId="1" animBg="1"/>
      <p:bldP spid="6" grpId="0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8E2A51-564A-1256-13F7-BF7021408C83}"/>
              </a:ext>
            </a:extLst>
          </p:cNvPr>
          <p:cNvSpPr/>
          <p:nvPr/>
        </p:nvSpPr>
        <p:spPr>
          <a:xfrm>
            <a:off x="6440293" y="4879835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36D7F44-8C6E-DD68-ABAC-7FBCCE24AC3B}"/>
              </a:ext>
            </a:extLst>
          </p:cNvPr>
          <p:cNvSpPr/>
          <p:nvPr/>
        </p:nvSpPr>
        <p:spPr>
          <a:xfrm>
            <a:off x="7885045" y="4875644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0BF092-7323-8223-E12A-6853F6C07447}"/>
              </a:ext>
            </a:extLst>
          </p:cNvPr>
          <p:cNvSpPr/>
          <p:nvPr/>
        </p:nvSpPr>
        <p:spPr>
          <a:xfrm>
            <a:off x="8607421" y="4875644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6A3CDE4-DBDA-4810-6571-919FEFB3D201}"/>
              </a:ext>
            </a:extLst>
          </p:cNvPr>
          <p:cNvSpPr/>
          <p:nvPr/>
        </p:nvSpPr>
        <p:spPr>
          <a:xfrm>
            <a:off x="10052173" y="4875643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8C4BA8-A6CE-4334-C570-9245B2BA6E81}"/>
              </a:ext>
            </a:extLst>
          </p:cNvPr>
          <p:cNvSpPr/>
          <p:nvPr/>
        </p:nvSpPr>
        <p:spPr>
          <a:xfrm>
            <a:off x="10783693" y="4871885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7EABCCC2-99A8-629E-74D0-F4A3BD99728C}"/>
              </a:ext>
            </a:extLst>
          </p:cNvPr>
          <p:cNvSpPr/>
          <p:nvPr/>
        </p:nvSpPr>
        <p:spPr>
          <a:xfrm>
            <a:off x="5753175" y="1290136"/>
            <a:ext cx="6149299" cy="2633761"/>
          </a:xfrm>
          <a:prstGeom prst="cloud">
            <a:avLst/>
          </a:prstGeom>
          <a:solidFill>
            <a:srgbClr val="B4C7E7"/>
          </a:solidFill>
          <a:ln>
            <a:solidFill>
              <a:srgbClr val="43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89B24-7F77-09D5-B64D-1501AAD24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A Quick Primer on Federated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E683D-CEF6-525F-C71A-972410C77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6" y="1238122"/>
            <a:ext cx="5695018" cy="4134271"/>
          </a:xfrm>
        </p:spPr>
        <p:txBody>
          <a:bodyPr/>
          <a:lstStyle/>
          <a:p>
            <a:r>
              <a:rPr lang="en-US" sz="2800" b="1" dirty="0"/>
              <a:t>Federated Learning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(FL)</a:t>
            </a:r>
            <a:r>
              <a:rPr lang="en-US" sz="2800" b="1" dirty="0"/>
              <a:t> helps</a:t>
            </a:r>
          </a:p>
          <a:p>
            <a:pPr lvl="1"/>
            <a:r>
              <a:rPr lang="en-US" sz="2400" dirty="0"/>
              <a:t>Learn on </a:t>
            </a:r>
            <a:r>
              <a:rPr lang="en-US" sz="2400" u="sng" dirty="0"/>
              <a:t>fresh</a:t>
            </a:r>
            <a:r>
              <a:rPr lang="en-US" sz="2400" dirty="0"/>
              <a:t> real-world data</a:t>
            </a:r>
          </a:p>
          <a:p>
            <a:pPr lvl="1"/>
            <a:r>
              <a:rPr lang="en-US" sz="2400" dirty="0"/>
              <a:t>Reduce data </a:t>
            </a:r>
            <a:r>
              <a:rPr lang="en-US" sz="2400" u="sng" dirty="0"/>
              <a:t>privacy</a:t>
            </a:r>
            <a:r>
              <a:rPr lang="en-US" sz="2400" dirty="0"/>
              <a:t> leakage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Execution of FL</a:t>
            </a:r>
          </a:p>
          <a:p>
            <a:pPr lvl="1"/>
            <a:r>
              <a:rPr lang="en-US" sz="2400" dirty="0"/>
              <a:t>Client selection</a:t>
            </a:r>
          </a:p>
          <a:p>
            <a:pPr lvl="1"/>
            <a:r>
              <a:rPr lang="en-US" sz="2400" dirty="0"/>
              <a:t>On-device Training</a:t>
            </a:r>
          </a:p>
          <a:p>
            <a:pPr lvl="1"/>
            <a:r>
              <a:rPr lang="en-US" sz="2400" dirty="0"/>
              <a:t>Model Aggregation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E350C-FEC6-4B34-E6EB-27CF97A94E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964E7C-162E-281C-7904-E44867E87A0D}"/>
              </a:ext>
            </a:extLst>
          </p:cNvPr>
          <p:cNvSpPr/>
          <p:nvPr/>
        </p:nvSpPr>
        <p:spPr>
          <a:xfrm>
            <a:off x="7523791" y="2382796"/>
            <a:ext cx="2730877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Model Aggregation Server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544C55-5409-9BFB-C96D-36679ABB456C}"/>
              </a:ext>
            </a:extLst>
          </p:cNvPr>
          <p:cNvSpPr/>
          <p:nvPr/>
        </p:nvSpPr>
        <p:spPr>
          <a:xfrm>
            <a:off x="6435747" y="4877245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8BFC4EB-C34C-9895-5A0E-C5F267A758FA}"/>
              </a:ext>
            </a:extLst>
          </p:cNvPr>
          <p:cNvSpPr/>
          <p:nvPr/>
        </p:nvSpPr>
        <p:spPr>
          <a:xfrm>
            <a:off x="7159879" y="4877244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60F7765-41C7-5432-682F-A8C4A65CE782}"/>
              </a:ext>
            </a:extLst>
          </p:cNvPr>
          <p:cNvSpPr/>
          <p:nvPr/>
        </p:nvSpPr>
        <p:spPr>
          <a:xfrm>
            <a:off x="7884011" y="4877243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66131E4-54F6-641A-9D09-BAC7BCFD9994}"/>
              </a:ext>
            </a:extLst>
          </p:cNvPr>
          <p:cNvSpPr/>
          <p:nvPr/>
        </p:nvSpPr>
        <p:spPr>
          <a:xfrm>
            <a:off x="8608143" y="4877242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9C25343-349D-0441-72BB-3BC7662C7E1D}"/>
              </a:ext>
            </a:extLst>
          </p:cNvPr>
          <p:cNvSpPr/>
          <p:nvPr/>
        </p:nvSpPr>
        <p:spPr>
          <a:xfrm>
            <a:off x="9332275" y="4877241"/>
            <a:ext cx="609413" cy="482057"/>
          </a:xfrm>
          <a:prstGeom prst="roundRect">
            <a:avLst>
              <a:gd name="adj" fmla="val 6471"/>
            </a:avLst>
          </a:prstGeom>
          <a:ln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5C33B69-C315-B364-B006-5ABF493886CC}"/>
              </a:ext>
            </a:extLst>
          </p:cNvPr>
          <p:cNvSpPr/>
          <p:nvPr/>
        </p:nvSpPr>
        <p:spPr>
          <a:xfrm>
            <a:off x="10052173" y="4877240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C519773-D77A-8F55-A062-9FBA719866BF}"/>
              </a:ext>
            </a:extLst>
          </p:cNvPr>
          <p:cNvSpPr/>
          <p:nvPr/>
        </p:nvSpPr>
        <p:spPr>
          <a:xfrm>
            <a:off x="10783693" y="4877239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58589BC-4191-55F2-3C70-E42B2093E55B}"/>
              </a:ext>
            </a:extLst>
          </p:cNvPr>
          <p:cNvCxnSpPr>
            <a:cxnSpLocks/>
          </p:cNvCxnSpPr>
          <p:nvPr/>
        </p:nvCxnSpPr>
        <p:spPr>
          <a:xfrm flipH="1">
            <a:off x="6740453" y="2864853"/>
            <a:ext cx="1241159" cy="201238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C45E3B-A9BE-A7E3-5B1C-6A29B72A7D3D}"/>
              </a:ext>
            </a:extLst>
          </p:cNvPr>
          <p:cNvCxnSpPr>
            <a:cxnSpLocks/>
          </p:cNvCxnSpPr>
          <p:nvPr/>
        </p:nvCxnSpPr>
        <p:spPr>
          <a:xfrm>
            <a:off x="8072353" y="2864853"/>
            <a:ext cx="100618" cy="201238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6DF6475-FA00-177E-C82F-86F3416BAFD3}"/>
              </a:ext>
            </a:extLst>
          </p:cNvPr>
          <p:cNvCxnSpPr>
            <a:cxnSpLocks/>
          </p:cNvCxnSpPr>
          <p:nvPr/>
        </p:nvCxnSpPr>
        <p:spPr>
          <a:xfrm>
            <a:off x="8144852" y="2864853"/>
            <a:ext cx="744378" cy="201238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C3DDBC9-121B-DDDC-E059-C8076FE0CE6F}"/>
              </a:ext>
            </a:extLst>
          </p:cNvPr>
          <p:cNvCxnSpPr>
            <a:cxnSpLocks/>
          </p:cNvCxnSpPr>
          <p:nvPr/>
        </p:nvCxnSpPr>
        <p:spPr>
          <a:xfrm>
            <a:off x="8303392" y="2864853"/>
            <a:ext cx="2018356" cy="201238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79E1AF-2FC7-604F-C9BF-B3FDAF86D857}"/>
              </a:ext>
            </a:extLst>
          </p:cNvPr>
          <p:cNvCxnSpPr>
            <a:cxnSpLocks/>
          </p:cNvCxnSpPr>
          <p:nvPr/>
        </p:nvCxnSpPr>
        <p:spPr>
          <a:xfrm>
            <a:off x="8363004" y="2864853"/>
            <a:ext cx="2675003" cy="201238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5F2305-50CE-BBD4-3396-99B9EA65A20A}"/>
              </a:ext>
            </a:extLst>
          </p:cNvPr>
          <p:cNvCxnSpPr>
            <a:cxnSpLocks/>
          </p:cNvCxnSpPr>
          <p:nvPr/>
        </p:nvCxnSpPr>
        <p:spPr>
          <a:xfrm flipH="1">
            <a:off x="6855532" y="2866448"/>
            <a:ext cx="2615037" cy="2010791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6A1BA74-6D1A-43EF-E723-6BBD3B019387}"/>
              </a:ext>
            </a:extLst>
          </p:cNvPr>
          <p:cNvCxnSpPr>
            <a:cxnSpLocks/>
          </p:cNvCxnSpPr>
          <p:nvPr/>
        </p:nvCxnSpPr>
        <p:spPr>
          <a:xfrm flipH="1">
            <a:off x="8319138" y="2866448"/>
            <a:ext cx="1140855" cy="2010791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FB8ED5C-37C7-3B07-0FA1-04F20089A02E}"/>
              </a:ext>
            </a:extLst>
          </p:cNvPr>
          <p:cNvCxnSpPr>
            <a:cxnSpLocks/>
          </p:cNvCxnSpPr>
          <p:nvPr/>
        </p:nvCxnSpPr>
        <p:spPr>
          <a:xfrm flipH="1">
            <a:off x="9048485" y="2866448"/>
            <a:ext cx="411508" cy="2010791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C1653B7-CCF9-AB14-9ADB-7D71C233CFB9}"/>
              </a:ext>
            </a:extLst>
          </p:cNvPr>
          <p:cNvCxnSpPr>
            <a:cxnSpLocks/>
          </p:cNvCxnSpPr>
          <p:nvPr/>
        </p:nvCxnSpPr>
        <p:spPr>
          <a:xfrm>
            <a:off x="9431203" y="2866448"/>
            <a:ext cx="1107255" cy="2009196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BFAAF5E-B6BF-4F42-4C91-4B0FA19DEBE5}"/>
              </a:ext>
            </a:extLst>
          </p:cNvPr>
          <p:cNvCxnSpPr>
            <a:cxnSpLocks/>
          </p:cNvCxnSpPr>
          <p:nvPr/>
        </p:nvCxnSpPr>
        <p:spPr>
          <a:xfrm>
            <a:off x="9439076" y="2866448"/>
            <a:ext cx="1828324" cy="2009196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>
            <a:extLst>
              <a:ext uri="{FF2B5EF4-FFF2-40B4-BE49-F238E27FC236}">
                <a16:creationId xmlns:a16="http://schemas.microsoft.com/office/drawing/2014/main" id="{B2A638E3-DDF1-17A1-4FFE-5E428C92E265}"/>
              </a:ext>
            </a:extLst>
          </p:cNvPr>
          <p:cNvSpPr txBox="1"/>
          <p:nvPr/>
        </p:nvSpPr>
        <p:spPr>
          <a:xfrm>
            <a:off x="9938820" y="2911399"/>
            <a:ext cx="108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/>
                </a:solidFill>
              </a:rPr>
              <a:t>(1) Client selection</a:t>
            </a: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1DF61E2A-AC21-86D5-EA5A-2B8EF4C6C640}"/>
              </a:ext>
            </a:extLst>
          </p:cNvPr>
          <p:cNvSpPr txBox="1"/>
          <p:nvPr/>
        </p:nvSpPr>
        <p:spPr>
          <a:xfrm>
            <a:off x="6519304" y="2805633"/>
            <a:ext cx="129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2"/>
                </a:solidFill>
              </a:rPr>
              <a:t>(3) Model Aggregation</a:t>
            </a:r>
          </a:p>
        </p:txBody>
      </p:sp>
      <p:sp>
        <p:nvSpPr>
          <p:cNvPr id="1040" name="TextBox 1039">
            <a:extLst>
              <a:ext uri="{FF2B5EF4-FFF2-40B4-BE49-F238E27FC236}">
                <a16:creationId xmlns:a16="http://schemas.microsoft.com/office/drawing/2014/main" id="{8B29E777-69EE-82F2-E97B-4BA732B4CC0C}"/>
              </a:ext>
            </a:extLst>
          </p:cNvPr>
          <p:cNvSpPr txBox="1"/>
          <p:nvPr/>
        </p:nvSpPr>
        <p:spPr>
          <a:xfrm>
            <a:off x="7810099" y="5809676"/>
            <a:ext cx="23346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i="1" dirty="0"/>
              <a:t>(2) On-device Training</a:t>
            </a:r>
          </a:p>
        </p:txBody>
      </p:sp>
      <p:pic>
        <p:nvPicPr>
          <p:cNvPr id="15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0BAC5DA9-8587-1230-9E4E-2F46655A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7" y="2242774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CB2D7CDF-EFDE-C464-D36B-95A7A69B1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7" y="2242774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22ED2C70-B5C1-5476-0F0B-0FFD975B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7" y="2242774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70575BC5-2782-53B7-1CFD-D7F230CE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7" y="2242774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5D3DA7E5-AC91-8A86-7FCB-370F9FDF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887" y="2242774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File SVG, PNG Icon, Symbol. Download Image.">
            <a:extLst>
              <a:ext uri="{FF2B5EF4-FFF2-40B4-BE49-F238E27FC236}">
                <a16:creationId xmlns:a16="http://schemas.microsoft.com/office/drawing/2014/main" id="{C60AE14B-A028-D287-48D5-DC4C3F9C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12" y="4789286"/>
            <a:ext cx="238211" cy="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ree File SVG, PNG Icon, Symbol. Download Image.">
            <a:extLst>
              <a:ext uri="{FF2B5EF4-FFF2-40B4-BE49-F238E27FC236}">
                <a16:creationId xmlns:a16="http://schemas.microsoft.com/office/drawing/2014/main" id="{7CB7B192-8FAD-98C1-E1D6-0BE0C538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78" y="4789285"/>
            <a:ext cx="238211" cy="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ree File SVG, PNG Icon, Symbol. Download Image.">
            <a:extLst>
              <a:ext uri="{FF2B5EF4-FFF2-40B4-BE49-F238E27FC236}">
                <a16:creationId xmlns:a16="http://schemas.microsoft.com/office/drawing/2014/main" id="{4C136D33-3CCA-AB44-D924-BA1B2779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159" y="4789140"/>
            <a:ext cx="238211" cy="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ree File SVG, PNG Icon, Symbol. Download Image.">
            <a:extLst>
              <a:ext uri="{FF2B5EF4-FFF2-40B4-BE49-F238E27FC236}">
                <a16:creationId xmlns:a16="http://schemas.microsoft.com/office/drawing/2014/main" id="{A532C11D-C9EE-7922-CA0E-3C935E6C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386" y="4788995"/>
            <a:ext cx="238211" cy="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ree File SVG, PNG Icon, Symbol. Download Image.">
            <a:extLst>
              <a:ext uri="{FF2B5EF4-FFF2-40B4-BE49-F238E27FC236}">
                <a16:creationId xmlns:a16="http://schemas.microsoft.com/office/drawing/2014/main" id="{9AE84B8A-2B11-2673-3EFD-8BC8AB56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40" y="4788994"/>
            <a:ext cx="238211" cy="2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BA6D561F-2311-2283-55B8-25848476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89" y="5180930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39DC9ACC-0D01-D009-69B2-5D5D297B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51" y="5180929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65802934-3244-BA16-0656-9990016E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163" y="5183353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7C1E8CFF-63D7-3A02-546F-882E39F3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042" y="5180929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achine-Learning Icons - Free SVG &amp; PNG Machine-Learning Images - Noun  Project">
            <a:extLst>
              <a:ext uri="{FF2B5EF4-FFF2-40B4-BE49-F238E27FC236}">
                <a16:creationId xmlns:a16="http://schemas.microsoft.com/office/drawing/2014/main" id="{EFDA3199-569F-6F7C-0D3E-E9D6E4B1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23" y="5180929"/>
            <a:ext cx="667927" cy="66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rtcuts - Word Prediction like Android &quot;keyboard&quot; - Ask Ubuntu">
            <a:extLst>
              <a:ext uri="{FF2B5EF4-FFF2-40B4-BE49-F238E27FC236}">
                <a16:creationId xmlns:a16="http://schemas.microsoft.com/office/drawing/2014/main" id="{C9D25B64-9FE5-919B-DAA3-0EFEDD51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0" y="2707986"/>
            <a:ext cx="1660334" cy="14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derated Learning Demands More Programmable Hardware - EE Times">
            <a:extLst>
              <a:ext uri="{FF2B5EF4-FFF2-40B4-BE49-F238E27FC236}">
                <a16:creationId xmlns:a16="http://schemas.microsoft.com/office/drawing/2014/main" id="{5D6CFBA3-9945-CA31-1EEA-D3088A06D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93" y="2788664"/>
            <a:ext cx="2863598" cy="14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21982-1708-BA86-C574-CABFF65A4760}"/>
              </a:ext>
            </a:extLst>
          </p:cNvPr>
          <p:cNvSpPr txBox="1"/>
          <p:nvPr/>
        </p:nvSpPr>
        <p:spPr>
          <a:xfrm>
            <a:off x="723950" y="4150013"/>
            <a:ext cx="148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Keyboard prediction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87A09C-26D3-C2B1-50DA-B084A1923461}"/>
              </a:ext>
            </a:extLst>
          </p:cNvPr>
          <p:cNvSpPr txBox="1"/>
          <p:nvPr/>
        </p:nvSpPr>
        <p:spPr>
          <a:xfrm>
            <a:off x="3650923" y="4150671"/>
            <a:ext cx="887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accent1"/>
                </a:solidFill>
              </a:rPr>
              <a:t>Healthcare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559CD1-FCF2-C06A-F2F9-995E10F59FAC}"/>
              </a:ext>
            </a:extLst>
          </p:cNvPr>
          <p:cNvSpPr txBox="1"/>
          <p:nvPr/>
        </p:nvSpPr>
        <p:spPr>
          <a:xfrm>
            <a:off x="7240312" y="1707187"/>
            <a:ext cx="348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77"/>
              </a:rPr>
              <a:t>Federated Learning Platform</a:t>
            </a:r>
          </a:p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77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 pitchFamily="34" charset="77"/>
              </a:rPr>
              <a:t>in the Cloud</a:t>
            </a:r>
            <a:endParaRPr lang="en-US" sz="1800" b="1" dirty="0">
              <a:solidFill>
                <a:schemeClr val="accent5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40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43"/>
    </mc:Choice>
    <mc:Fallback xmlns="">
      <p:transition spd="slow" advTm="59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162 L -0.31368 0.43102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16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39 L -0.13542 0.4245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211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85 L -0.01667 0.4245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213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8 L -0.19493 0.424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212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54 L 0.0427 0.4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25 0.08982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49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025 0.08982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49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025 0.08982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49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025 0.08982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49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025 0.0898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025 -0.44699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22361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09296 -0.4469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-2236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15313 -0.44722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2236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711 -0.44699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-2236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3138 -0.44769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238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5" grpId="0" animBg="1"/>
      <p:bldP spid="26" grpId="0" animBg="1"/>
      <p:bldP spid="1038" grpId="0"/>
      <p:bldP spid="1039" grpId="0"/>
      <p:bldP spid="10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CA20B8-7FFC-4489-47B4-11F06E8E6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11370328" cy="443198"/>
          </a:xfrm>
        </p:spPr>
        <p:txBody>
          <a:bodyPr/>
          <a:lstStyle/>
          <a:p>
            <a:r>
              <a:rPr lang="en-US" dirty="0"/>
              <a:t>Basics of extended Berkeley Packet Filter (</a:t>
            </a:r>
            <a:r>
              <a:rPr lang="en-US" dirty="0" err="1"/>
              <a:t>eBPF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2AFB2-5215-5C53-4150-D8EB171058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534131" cy="413427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/>
              <a:t>Various hook points </a:t>
            </a:r>
            <a:r>
              <a:rPr lang="en-US" sz="2400" b="1" dirty="0">
                <a:solidFill>
                  <a:schemeClr val="accent1"/>
                </a:solidFill>
              </a:rPr>
              <a:t>in kernel</a:t>
            </a:r>
          </a:p>
          <a:p>
            <a:pPr lvl="1"/>
            <a:r>
              <a:rPr lang="en-US" sz="2000" dirty="0">
                <a:ea typeface="Fira Sans" panose="020B0503050000020004" pitchFamily="34" charset="0"/>
              </a:rPr>
              <a:t>Sockets, protocol stack, network device drivers, …</a:t>
            </a:r>
            <a:endParaRPr lang="en-US" dirty="0">
              <a:latin typeface="Gill Sans MT" panose="020B0502020104020203" pitchFamily="34" charset="77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endParaRPr lang="en-US" sz="2400" b="1" dirty="0"/>
          </a:p>
          <a:p>
            <a:pPr>
              <a:spcBef>
                <a:spcPts val="600"/>
              </a:spcBef>
            </a:pPr>
            <a:r>
              <a:rPr lang="en-US" sz="2400" b="1" dirty="0"/>
              <a:t>Programmability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Dynamic Loading; No change to the kernel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Transparent to the user function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chemeClr val="accent1"/>
              </a:solidFill>
              <a:latin typeface="Gill Sans MT" panose="020B0502020104020203" pitchFamily="34" charset="77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1"/>
                </a:solidFill>
                <a:latin typeface="Gill Sans MT" panose="020B0502020104020203" pitchFamily="34" charset="77"/>
                <a:ea typeface="Fira Sans" panose="020B0503050000020004" pitchFamily="34" charset="0"/>
              </a:rPr>
              <a:t>Stateful</a:t>
            </a:r>
            <a:r>
              <a:rPr lang="en-US" sz="2400" dirty="0">
                <a:latin typeface="Gill Sans MT" panose="020B0502020104020203" pitchFamily="34" charset="77"/>
                <a:ea typeface="Fira Sans" panose="020B0503050000020004" pitchFamily="34" charset="0"/>
              </a:rPr>
              <a:t> </a:t>
            </a:r>
            <a:r>
              <a:rPr lang="en-US" sz="2400" dirty="0">
                <a:ea typeface="Fira Sans" panose="020B0503050000020004" pitchFamily="34" charset="0"/>
              </a:rPr>
              <a:t>processing offloaded to </a:t>
            </a:r>
            <a:r>
              <a:rPr lang="en-US" sz="2400" b="1" dirty="0">
                <a:solidFill>
                  <a:schemeClr val="accent1"/>
                </a:solidFill>
                <a:latin typeface="Gill Sans MT" panose="020B0502020104020203" pitchFamily="34" charset="77"/>
                <a:ea typeface="Fira Sans" panose="020B0503050000020004" pitchFamily="34" charset="0"/>
              </a:rPr>
              <a:t>kernel</a:t>
            </a:r>
          </a:p>
          <a:p>
            <a:pPr lvl="1"/>
            <a:r>
              <a:rPr lang="en-US" sz="2000" b="1" i="1" dirty="0" err="1">
                <a:latin typeface="Gill Sans MT" panose="020B0502020104020203" pitchFamily="34" charset="77"/>
                <a:ea typeface="Fira Sans" panose="020B0503050000020004" pitchFamily="34" charset="0"/>
              </a:rPr>
              <a:t>eBPF</a:t>
            </a:r>
            <a:r>
              <a:rPr lang="en-US" sz="2000" b="1" i="1" dirty="0">
                <a:latin typeface="Gill Sans MT" panose="020B0502020104020203" pitchFamily="34" charset="77"/>
                <a:ea typeface="Fira Sans" panose="020B0503050000020004" pitchFamily="34" charset="0"/>
              </a:rPr>
              <a:t> Map</a:t>
            </a:r>
            <a:endParaRPr lang="en-US" sz="2000" b="1" i="1" dirty="0">
              <a:latin typeface="Gill Sans MT" panose="020B0502020104020203" pitchFamily="34" charset="77"/>
            </a:endParaRPr>
          </a:p>
          <a:p>
            <a:pPr lvl="1"/>
            <a:r>
              <a:rPr lang="en-US" sz="2000" dirty="0">
                <a:latin typeface="Gill Sans MT" panose="020B0502020104020203" pitchFamily="34" charset="77"/>
              </a:rPr>
              <a:t>Help in keeping </a:t>
            </a:r>
            <a:r>
              <a:rPr lang="en-US" sz="2000" b="1" i="1" dirty="0">
                <a:latin typeface="Gill Sans MT" panose="020B0502020104020203" pitchFamily="34" charset="77"/>
              </a:rPr>
              <a:t>states</a:t>
            </a:r>
            <a:r>
              <a:rPr lang="en-US" sz="2000" dirty="0">
                <a:latin typeface="Gill Sans MT" panose="020B0502020104020203" pitchFamily="34" charset="77"/>
              </a:rPr>
              <a:t>, e.g., routes, metrics</a:t>
            </a:r>
            <a:endParaRPr lang="en-US" sz="2000" dirty="0">
              <a:latin typeface="Gill Sans MT" panose="020B0502020104020203" pitchFamily="34" charset="77"/>
              <a:ea typeface="Fira Sans" panose="020B05030500000200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474C1-BA63-234D-4F44-97D0322A03F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Features of </a:t>
            </a:r>
            <a:r>
              <a:rPr lang="en-US" dirty="0" err="1">
                <a:latin typeface="Gill Sans MT" panose="020B0502020104020203" pitchFamily="34" charset="77"/>
              </a:rPr>
              <a:t>eBPF</a:t>
            </a:r>
            <a:endParaRPr lang="en-US" dirty="0">
              <a:latin typeface="Gill Sans MT" panose="020B0502020104020203" pitchFamily="34" charset="77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C10B5D-B94B-AF84-A900-A3F91D4C7587}"/>
              </a:ext>
            </a:extLst>
          </p:cNvPr>
          <p:cNvGrpSpPr/>
          <p:nvPr/>
        </p:nvGrpSpPr>
        <p:grpSpPr>
          <a:xfrm>
            <a:off x="7040736" y="1208469"/>
            <a:ext cx="3775851" cy="4316580"/>
            <a:chOff x="6916045" y="2267426"/>
            <a:chExt cx="3775851" cy="4316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137D8F-7D4A-F90F-0DCF-6645520EAE54}"/>
                </a:ext>
              </a:extLst>
            </p:cNvPr>
            <p:cNvSpPr/>
            <p:nvPr/>
          </p:nvSpPr>
          <p:spPr>
            <a:xfrm>
              <a:off x="6987172" y="2267426"/>
              <a:ext cx="3704724" cy="136767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37F150-89E0-023A-F14A-3EFF9AD71596}"/>
                </a:ext>
              </a:extLst>
            </p:cNvPr>
            <p:cNvSpPr/>
            <p:nvPr/>
          </p:nvSpPr>
          <p:spPr>
            <a:xfrm>
              <a:off x="6987172" y="3648794"/>
              <a:ext cx="3704724" cy="263041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973FB84-57D0-E40E-BD16-27D689CCB2B6}"/>
                </a:ext>
              </a:extLst>
            </p:cNvPr>
            <p:cNvSpPr/>
            <p:nvPr/>
          </p:nvSpPr>
          <p:spPr>
            <a:xfrm>
              <a:off x="7878350" y="2439151"/>
              <a:ext cx="1641231" cy="4806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Gill Sans MT" panose="020B0502020104020203" pitchFamily="34" charset="77"/>
                </a:rPr>
                <a:t>Application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C61CD3E-B687-4ECF-B713-69E68C3375DA}"/>
                </a:ext>
              </a:extLst>
            </p:cNvPr>
            <p:cNvSpPr/>
            <p:nvPr/>
          </p:nvSpPr>
          <p:spPr>
            <a:xfrm>
              <a:off x="7878348" y="3550307"/>
              <a:ext cx="1641230" cy="28314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Gill Sans MT" panose="020B0502020104020203" pitchFamily="34" charset="77"/>
                </a:rPr>
                <a:t>socket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37FBF0-9AB3-4FEF-B22E-D71BD395E5D3}"/>
                </a:ext>
              </a:extLst>
            </p:cNvPr>
            <p:cNvSpPr/>
            <p:nvPr/>
          </p:nvSpPr>
          <p:spPr>
            <a:xfrm>
              <a:off x="7878348" y="4407188"/>
              <a:ext cx="1641230" cy="28314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Gill Sans MT" panose="020B0502020104020203" pitchFamily="34" charset="77"/>
                </a:rPr>
                <a:t>TCP/IP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5D5B887-5DF4-813B-2F3F-3CD95873B666}"/>
                </a:ext>
              </a:extLst>
            </p:cNvPr>
            <p:cNvSpPr/>
            <p:nvPr/>
          </p:nvSpPr>
          <p:spPr>
            <a:xfrm>
              <a:off x="7878348" y="5264069"/>
              <a:ext cx="1641230" cy="28314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Gill Sans MT" panose="020B0502020104020203" pitchFamily="34" charset="77"/>
                </a:rPr>
                <a:t>ETH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EE5CC7-134E-E1AF-EDE8-E1CB777A7525}"/>
                </a:ext>
              </a:extLst>
            </p:cNvPr>
            <p:cNvGrpSpPr/>
            <p:nvPr/>
          </p:nvGrpSpPr>
          <p:grpSpPr>
            <a:xfrm>
              <a:off x="7878349" y="6120945"/>
              <a:ext cx="1641230" cy="463061"/>
              <a:chOff x="4636476" y="5808784"/>
              <a:chExt cx="1641230" cy="463061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CABB841-1AB5-54C8-E14E-FC7CD9DEE5DD}"/>
                  </a:ext>
                </a:extLst>
              </p:cNvPr>
              <p:cNvSpPr/>
              <p:nvPr/>
            </p:nvSpPr>
            <p:spPr>
              <a:xfrm>
                <a:off x="4636476" y="5808784"/>
                <a:ext cx="1641230" cy="463061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latin typeface="Gill Sans MT" panose="020B0502020104020203" pitchFamily="34" charset="77"/>
                  </a:rPr>
                  <a:t>NIC</a:t>
                </a:r>
              </a:p>
            </p:txBody>
          </p:sp>
          <p:pic>
            <p:nvPicPr>
              <p:cNvPr id="29" name="Picture 2" descr="PC network card icon vector clip art | Free SVG">
                <a:extLst>
                  <a:ext uri="{FF2B5EF4-FFF2-40B4-BE49-F238E27FC236}">
                    <a16:creationId xmlns:a16="http://schemas.microsoft.com/office/drawing/2014/main" id="{0C68E92B-77FD-6AB1-7D25-795FB2AB4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22" t="26786" r="10714" b="26333"/>
              <a:stretch/>
            </p:blipFill>
            <p:spPr bwMode="auto">
              <a:xfrm>
                <a:off x="4695093" y="5899646"/>
                <a:ext cx="521677" cy="307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Up-Down Arrow 13">
              <a:extLst>
                <a:ext uri="{FF2B5EF4-FFF2-40B4-BE49-F238E27FC236}">
                  <a16:creationId xmlns:a16="http://schemas.microsoft.com/office/drawing/2014/main" id="{2F979E52-2C84-6BDA-601B-F59DEA8196C3}"/>
                </a:ext>
              </a:extLst>
            </p:cNvPr>
            <p:cNvSpPr/>
            <p:nvPr/>
          </p:nvSpPr>
          <p:spPr>
            <a:xfrm>
              <a:off x="8628625" y="4822659"/>
              <a:ext cx="140675" cy="309087"/>
            </a:xfrm>
            <a:prstGeom prst="up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ill Sans MT" panose="020B0502020104020203" pitchFamily="34" charset="77"/>
              </a:endParaRPr>
            </a:p>
          </p:txBody>
        </p:sp>
        <p:sp>
          <p:nvSpPr>
            <p:cNvPr id="15" name="Up-Down Arrow 14">
              <a:extLst>
                <a:ext uri="{FF2B5EF4-FFF2-40B4-BE49-F238E27FC236}">
                  <a16:creationId xmlns:a16="http://schemas.microsoft.com/office/drawing/2014/main" id="{48E7E73B-C546-368E-D3D9-72049277C02D}"/>
                </a:ext>
              </a:extLst>
            </p:cNvPr>
            <p:cNvSpPr/>
            <p:nvPr/>
          </p:nvSpPr>
          <p:spPr>
            <a:xfrm>
              <a:off x="8628624" y="3965778"/>
              <a:ext cx="140675" cy="309087"/>
            </a:xfrm>
            <a:prstGeom prst="upDow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ill Sans MT" panose="020B0502020104020203" pitchFamily="34" charset="77"/>
              </a:endParaRPr>
            </a:p>
          </p:txBody>
        </p:sp>
        <p:sp>
          <p:nvSpPr>
            <p:cNvPr id="17" name="Up-Down Arrow 16">
              <a:extLst>
                <a:ext uri="{FF2B5EF4-FFF2-40B4-BE49-F238E27FC236}">
                  <a16:creationId xmlns:a16="http://schemas.microsoft.com/office/drawing/2014/main" id="{1A400356-2E62-8CD1-52F4-F0ED2E13DEC7}"/>
                </a:ext>
              </a:extLst>
            </p:cNvPr>
            <p:cNvSpPr/>
            <p:nvPr/>
          </p:nvSpPr>
          <p:spPr>
            <a:xfrm>
              <a:off x="8628623" y="3052120"/>
              <a:ext cx="140675" cy="30908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ill Sans MT" panose="020B0502020104020203" pitchFamily="34" charset="77"/>
              </a:endParaRPr>
            </a:p>
          </p:txBody>
        </p:sp>
        <p:sp>
          <p:nvSpPr>
            <p:cNvPr id="18" name="Up-Down Arrow 17">
              <a:extLst>
                <a:ext uri="{FF2B5EF4-FFF2-40B4-BE49-F238E27FC236}">
                  <a16:creationId xmlns:a16="http://schemas.microsoft.com/office/drawing/2014/main" id="{D4B0CA99-75FF-A01C-51F6-6D9158D6816F}"/>
                </a:ext>
              </a:extLst>
            </p:cNvPr>
            <p:cNvSpPr/>
            <p:nvPr/>
          </p:nvSpPr>
          <p:spPr>
            <a:xfrm>
              <a:off x="8628622" y="5679540"/>
              <a:ext cx="140675" cy="309087"/>
            </a:xfrm>
            <a:prstGeom prst="up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ill Sans MT" panose="020B0502020104020203" pitchFamily="34" charset="77"/>
              </a:endParaRPr>
            </a:p>
          </p:txBody>
        </p:sp>
        <p:pic>
          <p:nvPicPr>
            <p:cNvPr id="19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DD7A081A-909E-A48B-7153-BF69AB845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504" y="5916174"/>
              <a:ext cx="848947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096ACEAE-0F05-CD07-03C0-F839BC82B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503" y="3661299"/>
              <a:ext cx="848947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FD8B79-F315-81F4-3684-6E7DC5092CF1}"/>
                </a:ext>
              </a:extLst>
            </p:cNvPr>
            <p:cNvSpPr txBox="1"/>
            <p:nvPr/>
          </p:nvSpPr>
          <p:spPr>
            <a:xfrm>
              <a:off x="6916045" y="3308859"/>
              <a:ext cx="1244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Gill Sans MT" panose="020B0502020104020203" pitchFamily="34" charset="77"/>
                </a:rPr>
                <a:t>userspace</a:t>
              </a:r>
              <a:endParaRPr lang="en-US" b="1" dirty="0">
                <a:latin typeface="Gill Sans MT" panose="020B0502020104020203" pitchFamily="34" charset="7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1CB3FD-132B-76E9-92F6-2C8E9964FD16}"/>
                </a:ext>
              </a:extLst>
            </p:cNvPr>
            <p:cNvSpPr txBox="1"/>
            <p:nvPr/>
          </p:nvSpPr>
          <p:spPr>
            <a:xfrm>
              <a:off x="6916045" y="3567208"/>
              <a:ext cx="859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Gill Sans MT" panose="020B0502020104020203" pitchFamily="34" charset="77"/>
                </a:rPr>
                <a:t>kernel</a:t>
              </a:r>
            </a:p>
          </p:txBody>
        </p:sp>
        <p:sp>
          <p:nvSpPr>
            <p:cNvPr id="24" name="Magnetic Disk 23">
              <a:extLst>
                <a:ext uri="{FF2B5EF4-FFF2-40B4-BE49-F238E27FC236}">
                  <a16:creationId xmlns:a16="http://schemas.microsoft.com/office/drawing/2014/main" id="{BD160EA8-F6D9-144C-6F81-507BF44E9ACA}"/>
                </a:ext>
              </a:extLst>
            </p:cNvPr>
            <p:cNvSpPr/>
            <p:nvPr/>
          </p:nvSpPr>
          <p:spPr>
            <a:xfrm>
              <a:off x="9519578" y="3937164"/>
              <a:ext cx="1095218" cy="382845"/>
            </a:xfrm>
            <a:prstGeom prst="flowChartMagneticDisk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>
                  <a:solidFill>
                    <a:schemeClr val="tx1"/>
                  </a:solidFill>
                  <a:latin typeface="Gill Sans MT" panose="020B0502020104020203" pitchFamily="34" charset="77"/>
                </a:rPr>
                <a:t>eBPF</a:t>
              </a:r>
              <a:r>
                <a:rPr lang="en-US" i="1" dirty="0">
                  <a:solidFill>
                    <a:schemeClr val="tx1"/>
                  </a:solidFill>
                  <a:latin typeface="Gill Sans MT" panose="020B0502020104020203" pitchFamily="34" charset="77"/>
                </a:rPr>
                <a:t> map</a:t>
              </a:r>
            </a:p>
          </p:txBody>
        </p:sp>
        <p:sp>
          <p:nvSpPr>
            <p:cNvPr id="25" name="Left-Up Arrow 24">
              <a:extLst>
                <a:ext uri="{FF2B5EF4-FFF2-40B4-BE49-F238E27FC236}">
                  <a16:creationId xmlns:a16="http://schemas.microsoft.com/office/drawing/2014/main" id="{A3C6DE57-C6B6-44AA-0F3A-44266D670706}"/>
                </a:ext>
              </a:extLst>
            </p:cNvPr>
            <p:cNvSpPr/>
            <p:nvPr/>
          </p:nvSpPr>
          <p:spPr>
            <a:xfrm rot="10800000" flipH="1">
              <a:off x="9646586" y="2591944"/>
              <a:ext cx="535840" cy="1339339"/>
            </a:xfrm>
            <a:prstGeom prst="leftUp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sp>
          <p:nvSpPr>
            <p:cNvPr id="26" name="Left-Up Arrow 25">
              <a:extLst>
                <a:ext uri="{FF2B5EF4-FFF2-40B4-BE49-F238E27FC236}">
                  <a16:creationId xmlns:a16="http://schemas.microsoft.com/office/drawing/2014/main" id="{582F05B1-5982-E137-648C-594A536ECFFC}"/>
                </a:ext>
              </a:extLst>
            </p:cNvPr>
            <p:cNvSpPr/>
            <p:nvPr/>
          </p:nvSpPr>
          <p:spPr>
            <a:xfrm>
              <a:off x="9647043" y="4325889"/>
              <a:ext cx="535383" cy="1325376"/>
            </a:xfrm>
            <a:prstGeom prst="leftUpArrow">
              <a:avLst>
                <a:gd name="adj1" fmla="val 25000"/>
                <a:gd name="adj2" fmla="val 23767"/>
                <a:gd name="adj3" fmla="val 25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77"/>
              </a:endParaRPr>
            </a:p>
          </p:txBody>
        </p:sp>
        <p:pic>
          <p:nvPicPr>
            <p:cNvPr id="31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C161DA9E-14FF-8C30-501B-ECE5E7E04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5559" y="4518777"/>
              <a:ext cx="848947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23A42F0F-8C69-6E33-81FC-DC249F9F5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4746" y="5153773"/>
              <a:ext cx="848947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34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eBPF</a:t>
            </a:r>
            <a:r>
              <a:rPr lang="en-US" dirty="0">
                <a:latin typeface="Gill Sans MT" panose="020B0502020104020203" pitchFamily="34" charset="77"/>
              </a:rPr>
              <a:t>-based Event-driven Sidecar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350761" cy="5436998"/>
          </a:xfrm>
        </p:spPr>
        <p:txBody>
          <a:bodyPr/>
          <a:lstStyle/>
          <a:p>
            <a:pPr marL="342900" indent="-342900"/>
            <a:r>
              <a:rPr lang="en-US" sz="2400" dirty="0">
                <a:ea typeface="Fira Sans" panose="020B0503050000020004" pitchFamily="34" charset="0"/>
                <a:cs typeface="Arial"/>
              </a:rPr>
              <a:t>In-kernel </a:t>
            </a:r>
            <a:r>
              <a:rPr lang="en-US" sz="2400" dirty="0" err="1">
                <a:ea typeface="Fira Sans" panose="020B0503050000020004" pitchFamily="34" charset="0"/>
                <a:cs typeface="Arial"/>
              </a:rPr>
              <a:t>eBPF</a:t>
            </a:r>
            <a:r>
              <a:rPr lang="en-US" sz="2400" dirty="0">
                <a:ea typeface="Fira Sans" panose="020B0503050000020004" pitchFamily="34" charset="0"/>
                <a:cs typeface="Arial"/>
              </a:rPr>
              <a:t>-based “sidecar”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Arial"/>
              </a:rPr>
              <a:t>Sidecar being injected at the socket interface</a:t>
            </a:r>
          </a:p>
          <a:p>
            <a:pPr marL="1257300" lvl="2" indent="-342900"/>
            <a:r>
              <a:rPr lang="en-US" sz="1800" dirty="0">
                <a:ea typeface="Fira Sans" panose="020B0503050000020004" pitchFamily="34" charset="0"/>
                <a:cs typeface="Arial"/>
              </a:rPr>
              <a:t>Metric Collection</a:t>
            </a:r>
          </a:p>
          <a:p>
            <a:pPr marL="1257300" lvl="2" indent="-342900"/>
            <a:r>
              <a:rPr lang="en-US" sz="1800" dirty="0">
                <a:ea typeface="Fira Sans" panose="020B0503050000020004" pitchFamily="34" charset="0"/>
                <a:cs typeface="Arial"/>
              </a:rPr>
              <a:t>Traffic Filtering</a:t>
            </a:r>
          </a:p>
          <a:p>
            <a:pPr marL="1257300" lvl="2" indent="-342900"/>
            <a:r>
              <a:rPr lang="en-US" sz="1800" i="1" dirty="0">
                <a:ea typeface="Fira Sans" panose="020B0503050000020004" pitchFamily="34" charset="0"/>
                <a:cs typeface="Arial"/>
              </a:rPr>
              <a:t>Routing</a:t>
            </a:r>
            <a:endParaRPr lang="en-US" sz="2000" i="1" dirty="0">
              <a:ea typeface="Fira Sans" panose="020B0503050000020004" pitchFamily="34" charset="0"/>
            </a:endParaRPr>
          </a:p>
          <a:p>
            <a:pPr marL="342900" indent="-342900"/>
            <a:r>
              <a:rPr lang="en-US" sz="2400" b="1" dirty="0">
                <a:solidFill>
                  <a:srgbClr val="4472C4"/>
                </a:solidFill>
                <a:ea typeface="Fira Sans" panose="020B0503050000020004" pitchFamily="34" charset="0"/>
              </a:rPr>
              <a:t>All in the kernel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</a:rPr>
              <a:t>Avoid </a:t>
            </a:r>
            <a:r>
              <a:rPr lang="en-US" sz="2000" b="1" i="1" dirty="0">
                <a:ea typeface="Fira Sans" panose="020B0503050000020004" pitchFamily="34" charset="0"/>
              </a:rPr>
              <a:t>extra</a:t>
            </a:r>
            <a:r>
              <a:rPr lang="en-US" sz="2000" dirty="0">
                <a:ea typeface="Fira Sans" panose="020B0503050000020004" pitchFamily="34" charset="0"/>
              </a:rPr>
              <a:t> user-kernel boundary crossings</a:t>
            </a:r>
            <a:endParaRPr lang="en-US" b="1" dirty="0">
              <a:solidFill>
                <a:srgbClr val="4472C4"/>
              </a:solidFill>
              <a:ea typeface="Fira Sans" panose="020B0503050000020004" pitchFamily="34" charset="0"/>
            </a:endParaRPr>
          </a:p>
          <a:p>
            <a:pPr marL="342900" indent="-342900"/>
            <a:r>
              <a:rPr lang="en-US" sz="2400" b="1" dirty="0">
                <a:solidFill>
                  <a:srgbClr val="4472C4"/>
                </a:solidFill>
                <a:ea typeface="Fira Sans" panose="020B0503050000020004" pitchFamily="34" charset="0"/>
              </a:rPr>
              <a:t>Purely event-driven</a:t>
            </a:r>
          </a:p>
          <a:p>
            <a:pPr marL="800100" lvl="1" indent="-342900"/>
            <a:r>
              <a:rPr lang="en-US" sz="2000" b="1" dirty="0">
                <a:ea typeface="Fira Sans" panose="020B0503050000020004" pitchFamily="34" charset="0"/>
              </a:rPr>
              <a:t>No</a:t>
            </a:r>
            <a:r>
              <a:rPr lang="en-US" sz="2000" dirty="0">
                <a:ea typeface="Fira Sans" panose="020B0503050000020004" pitchFamily="34" charset="0"/>
              </a:rPr>
              <a:t> CPU overhead when there are no requests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092FB0-B363-74A2-78E6-18CF49E345F7}"/>
              </a:ext>
            </a:extLst>
          </p:cNvPr>
          <p:cNvSpPr/>
          <p:nvPr/>
        </p:nvSpPr>
        <p:spPr>
          <a:xfrm>
            <a:off x="6663563" y="3649351"/>
            <a:ext cx="5047274" cy="2893262"/>
          </a:xfrm>
          <a:prstGeom prst="roundRect">
            <a:avLst>
              <a:gd name="adj" fmla="val 1165"/>
            </a:avLst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4DBEC1-BA35-3AEF-39DB-39C60D1971B5}"/>
              </a:ext>
            </a:extLst>
          </p:cNvPr>
          <p:cNvSpPr/>
          <p:nvPr/>
        </p:nvSpPr>
        <p:spPr>
          <a:xfrm>
            <a:off x="7148009" y="6117133"/>
            <a:ext cx="4466326" cy="332786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875658-0FD7-9536-BF25-7E20B14D4F6C}"/>
              </a:ext>
            </a:extLst>
          </p:cNvPr>
          <p:cNvSpPr/>
          <p:nvPr/>
        </p:nvSpPr>
        <p:spPr>
          <a:xfrm>
            <a:off x="7083595" y="3735865"/>
            <a:ext cx="2161004" cy="1994951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Function 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6BACD9A-34EB-E006-CFDC-6F3146624D70}"/>
              </a:ext>
            </a:extLst>
          </p:cNvPr>
          <p:cNvSpPr/>
          <p:nvPr/>
        </p:nvSpPr>
        <p:spPr>
          <a:xfrm>
            <a:off x="7176741" y="5013260"/>
            <a:ext cx="1960446" cy="303635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9AA45DF-0ADC-0F52-2A17-DF1F831CCABA}"/>
              </a:ext>
            </a:extLst>
          </p:cNvPr>
          <p:cNvSpPr/>
          <p:nvPr/>
        </p:nvSpPr>
        <p:spPr>
          <a:xfrm>
            <a:off x="7705877" y="5566882"/>
            <a:ext cx="902174" cy="33278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veth-pair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DB5520E-45F2-9885-7F46-33A917B63EB3}"/>
              </a:ext>
            </a:extLst>
          </p:cNvPr>
          <p:cNvSpPr/>
          <p:nvPr/>
        </p:nvSpPr>
        <p:spPr>
          <a:xfrm>
            <a:off x="7176742" y="4052462"/>
            <a:ext cx="911936" cy="758169"/>
          </a:xfrm>
          <a:prstGeom prst="roundRect">
            <a:avLst/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User Container</a:t>
            </a:r>
            <a:endParaRPr lang="en-US" sz="14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076DF7-7336-542D-DBE3-ADF6F132E0D1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8156964" y="5316895"/>
            <a:ext cx="0" cy="2499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6C8569-2663-3053-1CB3-EE822F4B2DE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7632710" y="4810631"/>
            <a:ext cx="0" cy="198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0626F5-7A75-E234-F3EC-FA81948189F7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8156964" y="5899668"/>
            <a:ext cx="7133" cy="217465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2336370-6293-828D-02F4-963CB7E6B4DF}"/>
              </a:ext>
            </a:extLst>
          </p:cNvPr>
          <p:cNvSpPr txBox="1"/>
          <p:nvPr/>
        </p:nvSpPr>
        <p:spPr>
          <a:xfrm rot="5400000">
            <a:off x="6311698" y="4045325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Userspace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123EC-869D-B19B-E45F-CD1C99211979}"/>
              </a:ext>
            </a:extLst>
          </p:cNvPr>
          <p:cNvSpPr txBox="1"/>
          <p:nvPr/>
        </p:nvSpPr>
        <p:spPr>
          <a:xfrm rot="5400000">
            <a:off x="6190413" y="5478108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Kernel space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7385253-8468-41AC-1609-9EE70F0BD201}"/>
              </a:ext>
            </a:extLst>
          </p:cNvPr>
          <p:cNvSpPr/>
          <p:nvPr/>
        </p:nvSpPr>
        <p:spPr>
          <a:xfrm>
            <a:off x="8225251" y="4052462"/>
            <a:ext cx="911936" cy="75816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Sidecar Container</a:t>
            </a:r>
            <a:endParaRPr lang="en-US" sz="1400" b="1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5E1AD07-D950-CC6B-13BA-4D2D55CC63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235" y="4535200"/>
            <a:ext cx="447968" cy="229744"/>
          </a:xfrm>
          <a:prstGeom prst="rect">
            <a:avLst/>
          </a:prstGeom>
          <a:ln>
            <a:noFill/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9298355-9EF6-F678-0022-A8424D38C5B3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8681219" y="4810631"/>
            <a:ext cx="0" cy="198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7F7E99E7-FC28-1AA7-D6D1-2E8E834480FD}"/>
              </a:ext>
            </a:extLst>
          </p:cNvPr>
          <p:cNvSpPr/>
          <p:nvPr/>
        </p:nvSpPr>
        <p:spPr>
          <a:xfrm>
            <a:off x="9381172" y="3735865"/>
            <a:ext cx="2161004" cy="1994951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Function 2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B8E7C47-7374-DDA3-348D-1B697EDBED50}"/>
              </a:ext>
            </a:extLst>
          </p:cNvPr>
          <p:cNvSpPr/>
          <p:nvPr/>
        </p:nvSpPr>
        <p:spPr>
          <a:xfrm>
            <a:off x="9474318" y="5013260"/>
            <a:ext cx="1960446" cy="303635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C730316-F959-A42E-EF8B-AC6543E0B463}"/>
              </a:ext>
            </a:extLst>
          </p:cNvPr>
          <p:cNvSpPr/>
          <p:nvPr/>
        </p:nvSpPr>
        <p:spPr>
          <a:xfrm>
            <a:off x="10003454" y="5566882"/>
            <a:ext cx="902174" cy="33278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veth-pair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48521163-B49C-9B7B-93B3-5D7E6E23B29C}"/>
              </a:ext>
            </a:extLst>
          </p:cNvPr>
          <p:cNvSpPr/>
          <p:nvPr/>
        </p:nvSpPr>
        <p:spPr>
          <a:xfrm>
            <a:off x="9474319" y="4052462"/>
            <a:ext cx="911936" cy="758169"/>
          </a:xfrm>
          <a:prstGeom prst="roundRect">
            <a:avLst/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User Container</a:t>
            </a:r>
            <a:endParaRPr lang="en-US" sz="1400" b="1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B92F9A5-2257-4C36-DC84-46E346046BEF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>
            <a:off x="10454541" y="5316895"/>
            <a:ext cx="0" cy="2499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B10D595-CCD8-6411-8278-1684FF5B5A5C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9930287" y="4810631"/>
            <a:ext cx="0" cy="198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880FB74-DC7E-1D65-A67A-F4ECE84DEC7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10454541" y="5899668"/>
            <a:ext cx="7133" cy="236499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1B0DD30A-BDFB-F9BA-1200-CBCF956B85B6}"/>
              </a:ext>
            </a:extLst>
          </p:cNvPr>
          <p:cNvSpPr/>
          <p:nvPr/>
        </p:nvSpPr>
        <p:spPr>
          <a:xfrm>
            <a:off x="10522828" y="4052462"/>
            <a:ext cx="911936" cy="75816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Sidecar Container</a:t>
            </a:r>
            <a:endParaRPr lang="en-US" sz="1400" b="1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D2E2700-56C4-CED8-3581-D80F2A57EA09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10978796" y="4810631"/>
            <a:ext cx="0" cy="1986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BEC48A3-B339-3A46-6529-39CA920FBB5B}"/>
              </a:ext>
            </a:extLst>
          </p:cNvPr>
          <p:cNvCxnSpPr>
            <a:cxnSpLocks/>
          </p:cNvCxnSpPr>
          <p:nvPr/>
        </p:nvCxnSpPr>
        <p:spPr>
          <a:xfrm>
            <a:off x="6663563" y="4908017"/>
            <a:ext cx="5069090" cy="1467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31F47E50-ED79-0D88-7A9F-D68F589D4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307" y="4539044"/>
            <a:ext cx="447968" cy="229744"/>
          </a:xfrm>
          <a:prstGeom prst="rect">
            <a:avLst/>
          </a:prstGeom>
          <a:ln>
            <a:noFill/>
          </a:ln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381FE19-55E1-0BC6-3C5C-CE2F2D4856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868" y="4530233"/>
            <a:ext cx="447968" cy="229744"/>
          </a:xfrm>
          <a:prstGeom prst="rect">
            <a:avLst/>
          </a:prstGeom>
          <a:ln>
            <a:noFill/>
          </a:ln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5C8B0116-5513-B2E2-7C54-EE9511043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20" y="4532713"/>
            <a:ext cx="447968" cy="229744"/>
          </a:xfrm>
          <a:prstGeom prst="rect">
            <a:avLst/>
          </a:prstGeom>
          <a:ln>
            <a:noFill/>
          </a:ln>
        </p:spPr>
      </p:pic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5C8717E4-0788-EEBC-4D2B-2AF9280EB2B3}"/>
              </a:ext>
            </a:extLst>
          </p:cNvPr>
          <p:cNvSpPr/>
          <p:nvPr/>
        </p:nvSpPr>
        <p:spPr>
          <a:xfrm>
            <a:off x="6668806" y="1158449"/>
            <a:ext cx="5047274" cy="1974640"/>
          </a:xfrm>
          <a:prstGeom prst="roundRect">
            <a:avLst>
              <a:gd name="adj" fmla="val 1165"/>
            </a:avLst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DE51D13-CE51-E143-EA14-5B0EEA1F6147}"/>
              </a:ext>
            </a:extLst>
          </p:cNvPr>
          <p:cNvSpPr/>
          <p:nvPr/>
        </p:nvSpPr>
        <p:spPr>
          <a:xfrm>
            <a:off x="7088838" y="1244963"/>
            <a:ext cx="2161004" cy="1802632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Function 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3D66876C-F814-DF5B-40A7-D3B3138DAB3F}"/>
              </a:ext>
            </a:extLst>
          </p:cNvPr>
          <p:cNvSpPr/>
          <p:nvPr/>
        </p:nvSpPr>
        <p:spPr>
          <a:xfrm>
            <a:off x="7181984" y="2708942"/>
            <a:ext cx="1960446" cy="303635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54E9A921-6DE9-8D2E-CE99-E335C9A6A949}"/>
              </a:ext>
            </a:extLst>
          </p:cNvPr>
          <p:cNvSpPr/>
          <p:nvPr/>
        </p:nvSpPr>
        <p:spPr>
          <a:xfrm>
            <a:off x="7181984" y="1561560"/>
            <a:ext cx="2012011" cy="600478"/>
          </a:xfrm>
          <a:prstGeom prst="roundRect">
            <a:avLst/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User Container</a:t>
            </a:r>
            <a:endParaRPr lang="en-US" sz="1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B0757C2-AD48-966C-5497-AB0F594776C7}"/>
              </a:ext>
            </a:extLst>
          </p:cNvPr>
          <p:cNvSpPr txBox="1"/>
          <p:nvPr/>
        </p:nvSpPr>
        <p:spPr>
          <a:xfrm rot="5400000">
            <a:off x="6316941" y="155442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Userspace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350FDBA-E9F8-7C5B-46EA-4A92F8311C66}"/>
              </a:ext>
            </a:extLst>
          </p:cNvPr>
          <p:cNvSpPr txBox="1"/>
          <p:nvPr/>
        </p:nvSpPr>
        <p:spPr>
          <a:xfrm rot="5400000">
            <a:off x="6492211" y="2588301"/>
            <a:ext cx="799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Kernel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4C5E79D8-2530-3F48-09E0-11D51B9490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358" y="1866157"/>
            <a:ext cx="447968" cy="229744"/>
          </a:xfrm>
          <a:prstGeom prst="rect">
            <a:avLst/>
          </a:prstGeom>
          <a:ln>
            <a:noFill/>
          </a:ln>
        </p:spPr>
      </p:pic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2247DB2F-334C-C647-2307-FA637A86FC65}"/>
              </a:ext>
            </a:extLst>
          </p:cNvPr>
          <p:cNvSpPr/>
          <p:nvPr/>
        </p:nvSpPr>
        <p:spPr>
          <a:xfrm>
            <a:off x="9402459" y="1244963"/>
            <a:ext cx="2161004" cy="1802632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Function 2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9C673881-5E21-A35A-0D2A-ABBF8B21E677}"/>
              </a:ext>
            </a:extLst>
          </p:cNvPr>
          <p:cNvSpPr/>
          <p:nvPr/>
        </p:nvSpPr>
        <p:spPr>
          <a:xfrm>
            <a:off x="9495605" y="2708942"/>
            <a:ext cx="1960446" cy="303635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97F77E54-BD0F-CCF0-11FC-72E4B1AFDB5E}"/>
              </a:ext>
            </a:extLst>
          </p:cNvPr>
          <p:cNvSpPr/>
          <p:nvPr/>
        </p:nvSpPr>
        <p:spPr>
          <a:xfrm>
            <a:off x="9495605" y="1561560"/>
            <a:ext cx="2012011" cy="600478"/>
          </a:xfrm>
          <a:prstGeom prst="roundRect">
            <a:avLst/>
          </a:prstGeom>
          <a:ln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altLang="zh-CN" sz="1400" b="1" dirty="0"/>
              <a:t>User Container</a:t>
            </a:r>
            <a:endParaRPr lang="en-US" sz="1400" b="1" dirty="0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49D0F8C2-5678-0A9E-BC84-E34CF81680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979" y="1866157"/>
            <a:ext cx="447968" cy="229744"/>
          </a:xfrm>
          <a:prstGeom prst="rect">
            <a:avLst/>
          </a:prstGeom>
          <a:ln>
            <a:noFill/>
          </a:ln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5367283-8B4B-DDAA-CF72-0A1CAC2DECBA}"/>
              </a:ext>
            </a:extLst>
          </p:cNvPr>
          <p:cNvCxnSpPr>
            <a:cxnSpLocks/>
          </p:cNvCxnSpPr>
          <p:nvPr/>
        </p:nvCxnSpPr>
        <p:spPr>
          <a:xfrm>
            <a:off x="6668806" y="2417114"/>
            <a:ext cx="5069090" cy="14671"/>
          </a:xfrm>
          <a:prstGeom prst="line">
            <a:avLst/>
          </a:prstGeom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98C04B9A-42F8-6C7F-A0DB-BBCE07C95CAD}"/>
              </a:ext>
            </a:extLst>
          </p:cNvPr>
          <p:cNvSpPr/>
          <p:nvPr/>
        </p:nvSpPr>
        <p:spPr>
          <a:xfrm>
            <a:off x="7749947" y="2289783"/>
            <a:ext cx="824520" cy="2444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socket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A9996038-1E12-CA92-02EF-AE2D815B9EDF}"/>
              </a:ext>
            </a:extLst>
          </p:cNvPr>
          <p:cNvSpPr/>
          <p:nvPr/>
        </p:nvSpPr>
        <p:spPr>
          <a:xfrm>
            <a:off x="10063568" y="2289783"/>
            <a:ext cx="824520" cy="2444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socket</a:t>
            </a:r>
          </a:p>
        </p:txBody>
      </p:sp>
      <p:pic>
        <p:nvPicPr>
          <p:cNvPr id="129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084C6A0A-9880-9C36-532F-744D13E56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72848" y="2242437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2CBE10EC-27B5-8FAE-BBDD-F88824608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9227" y="2242437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1" name="Elbow Connector 130">
            <a:extLst>
              <a:ext uri="{FF2B5EF4-FFF2-40B4-BE49-F238E27FC236}">
                <a16:creationId xmlns:a16="http://schemas.microsoft.com/office/drawing/2014/main" id="{53B91A9B-D3AE-016D-D802-E7AFAF30E9E2}"/>
              </a:ext>
            </a:extLst>
          </p:cNvPr>
          <p:cNvCxnSpPr>
            <a:stCxn id="96" idx="2"/>
            <a:endCxn id="126" idx="2"/>
          </p:cNvCxnSpPr>
          <p:nvPr/>
        </p:nvCxnSpPr>
        <p:spPr>
          <a:xfrm rot="16200000" flipH="1">
            <a:off x="9344800" y="1005227"/>
            <a:ext cx="12700" cy="2313621"/>
          </a:xfrm>
          <a:prstGeom prst="bentConnector3">
            <a:avLst>
              <a:gd name="adj1" fmla="val 3539575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9F7B6667-27C1-8743-FC5B-FF69E8544315}"/>
              </a:ext>
            </a:extLst>
          </p:cNvPr>
          <p:cNvSpPr txBox="1"/>
          <p:nvPr/>
        </p:nvSpPr>
        <p:spPr>
          <a:xfrm>
            <a:off x="6640286" y="3303326"/>
            <a:ext cx="24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Container-based sidecar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0C6B9A6-DB17-FB86-0B07-D8620735B9AF}"/>
              </a:ext>
            </a:extLst>
          </p:cNvPr>
          <p:cNvSpPr txBox="1"/>
          <p:nvPr/>
        </p:nvSpPr>
        <p:spPr>
          <a:xfrm>
            <a:off x="6646990" y="804930"/>
            <a:ext cx="203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</a:rPr>
              <a:t>eBPF</a:t>
            </a:r>
            <a:r>
              <a:rPr lang="en-US" b="1" i="1" dirty="0">
                <a:solidFill>
                  <a:srgbClr val="C00000"/>
                </a:solidFill>
              </a:rPr>
              <a:t>-based sidecar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B27865E-19FD-9C80-5CB7-BEED514B318D}"/>
              </a:ext>
            </a:extLst>
          </p:cNvPr>
          <p:cNvGrpSpPr/>
          <p:nvPr/>
        </p:nvGrpSpPr>
        <p:grpSpPr>
          <a:xfrm>
            <a:off x="7632710" y="4624088"/>
            <a:ext cx="3513272" cy="1680036"/>
            <a:chOff x="7632710" y="4624088"/>
            <a:chExt cx="3513272" cy="168003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7FAF47-9627-6612-A5B5-52D4B54DF146}"/>
                </a:ext>
              </a:extLst>
            </p:cNvPr>
            <p:cNvCxnSpPr/>
            <p:nvPr/>
          </p:nvCxnSpPr>
          <p:spPr>
            <a:xfrm>
              <a:off x="7632710" y="4810631"/>
              <a:ext cx="0" cy="35444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6A1E11-E5C3-7C84-A2A7-0F2B22E791C8}"/>
                </a:ext>
              </a:extLst>
            </p:cNvPr>
            <p:cNvCxnSpPr>
              <a:cxnSpLocks/>
            </p:cNvCxnSpPr>
            <p:nvPr/>
          </p:nvCxnSpPr>
          <p:spPr>
            <a:xfrm>
              <a:off x="7632710" y="5137420"/>
              <a:ext cx="866153" cy="1151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A80E014-D27E-2754-F64A-601A84B65464}"/>
                </a:ext>
              </a:extLst>
            </p:cNvPr>
            <p:cNvCxnSpPr>
              <a:cxnSpLocks/>
              <a:endCxn id="38" idx="1"/>
            </p:cNvCxnSpPr>
            <p:nvPr/>
          </p:nvCxnSpPr>
          <p:spPr>
            <a:xfrm flipH="1" flipV="1">
              <a:off x="8457235" y="4650072"/>
              <a:ext cx="14666" cy="48734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85ACB9A-4604-E447-1E34-E11F0E898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5914" y="4659485"/>
              <a:ext cx="497877" cy="3844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3CBE57-2EE0-4FB4-D005-2537FC9F3913}"/>
                </a:ext>
              </a:extLst>
            </p:cNvPr>
            <p:cNvCxnSpPr>
              <a:cxnSpLocks/>
            </p:cNvCxnSpPr>
            <p:nvPr/>
          </p:nvCxnSpPr>
          <p:spPr>
            <a:xfrm>
              <a:off x="8905203" y="4653916"/>
              <a:ext cx="0" cy="78467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D81EED5-8132-0059-0B1D-97E617224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8678" y="5438589"/>
              <a:ext cx="84511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3344FBF-9756-5275-223E-B4232EAA190F}"/>
                </a:ext>
              </a:extLst>
            </p:cNvPr>
            <p:cNvCxnSpPr>
              <a:cxnSpLocks/>
            </p:cNvCxnSpPr>
            <p:nvPr/>
          </p:nvCxnSpPr>
          <p:spPr>
            <a:xfrm>
              <a:off x="8110515" y="5417991"/>
              <a:ext cx="0" cy="865535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F50B07F-F6A7-986B-D852-653131509C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8678" y="6279123"/>
              <a:ext cx="2412313" cy="88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8FE0CB-3558-3440-78C1-A6A39C1E0642}"/>
                </a:ext>
              </a:extLst>
            </p:cNvPr>
            <p:cNvCxnSpPr>
              <a:cxnSpLocks/>
            </p:cNvCxnSpPr>
            <p:nvPr/>
          </p:nvCxnSpPr>
          <p:spPr>
            <a:xfrm>
              <a:off x="10482961" y="5398367"/>
              <a:ext cx="0" cy="90575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89DBE5B-3E1E-BA08-4420-52E02DF1E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54541" y="5398367"/>
              <a:ext cx="69144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E9FF147-F2A9-1C36-EC93-1A44DD585DB3}"/>
                </a:ext>
              </a:extLst>
            </p:cNvPr>
            <p:cNvCxnSpPr>
              <a:cxnSpLocks/>
            </p:cNvCxnSpPr>
            <p:nvPr/>
          </p:nvCxnSpPr>
          <p:spPr>
            <a:xfrm>
              <a:off x="11112107" y="4624088"/>
              <a:ext cx="10503" cy="7928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4C3EC1B-5AAD-C61A-84E0-091323BDAB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7942" y="4653916"/>
              <a:ext cx="40416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E7CD34F-B12C-BE16-61F6-E112C58009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12481" y="4624088"/>
              <a:ext cx="7333" cy="471291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17D6EDC-4FF6-238F-A368-C992295CF043}"/>
                </a:ext>
              </a:extLst>
            </p:cNvPr>
            <p:cNvCxnSpPr>
              <a:cxnSpLocks/>
            </p:cNvCxnSpPr>
            <p:nvPr/>
          </p:nvCxnSpPr>
          <p:spPr>
            <a:xfrm>
              <a:off x="9803174" y="5068687"/>
              <a:ext cx="912973" cy="251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73A3957-FE93-A6B4-C9A1-A79B7D2310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6546" y="4624088"/>
              <a:ext cx="0" cy="47582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600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Direct Function Routing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001193" cy="5436998"/>
          </a:xfrm>
        </p:spPr>
        <p:txBody>
          <a:bodyPr/>
          <a:lstStyle/>
          <a:p>
            <a:pPr marL="342900" indent="-342900"/>
            <a:r>
              <a:rPr lang="en-US" sz="2400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Serverless aggregators are </a:t>
            </a:r>
            <a:r>
              <a:rPr lang="en-US" sz="2400" b="1" i="1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stateless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Arial"/>
              </a:rPr>
              <a:t>Offloaded stateful processing (</a:t>
            </a:r>
            <a:r>
              <a:rPr lang="en-US" sz="2000" b="1" i="1" dirty="0">
                <a:ea typeface="Fira Sans" panose="020B0503050000020004" pitchFamily="34" charset="0"/>
                <a:cs typeface="Arial"/>
              </a:rPr>
              <a:t>routing</a:t>
            </a:r>
            <a:r>
              <a:rPr lang="en-US" sz="2000" dirty="0">
                <a:ea typeface="Fira Sans" panose="020B0503050000020004" pitchFamily="34" charset="0"/>
                <a:cs typeface="Arial"/>
              </a:rPr>
              <a:t>) to message broker</a:t>
            </a:r>
          </a:p>
          <a:p>
            <a:pPr marL="342900" indent="-342900"/>
            <a:endParaRPr lang="en-US" sz="2400" dirty="0">
              <a:solidFill>
                <a:srgbClr val="1D76B4"/>
              </a:solidFill>
              <a:ea typeface="Fira Sans" panose="020B0503050000020004" pitchFamily="34" charset="0"/>
              <a:cs typeface="Arial"/>
            </a:endParaRPr>
          </a:p>
          <a:p>
            <a:pPr marL="342900" indent="-342900"/>
            <a:r>
              <a:rPr lang="en-US" sz="2400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Having the broker perform invocations between aggregators is unnecessary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Arial"/>
              </a:rPr>
              <a:t>Routing overhead</a:t>
            </a:r>
          </a:p>
          <a:p>
            <a:pPr marL="0" indent="0">
              <a:buNone/>
            </a:pPr>
            <a:endParaRPr lang="en-US" sz="2400" dirty="0">
              <a:solidFill>
                <a:srgbClr val="1D76B4"/>
              </a:solidFill>
              <a:ea typeface="Fira Sans" panose="020B0503050000020004" pitchFamily="34" charset="0"/>
              <a:cs typeface="Arial"/>
            </a:endParaRPr>
          </a:p>
          <a:p>
            <a:pPr marL="342900" indent="-342900"/>
            <a:r>
              <a:rPr lang="en-US" sz="2400" i="1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Direct Function Routing</a:t>
            </a:r>
            <a:r>
              <a:rPr lang="en-US" sz="2400" b="1" i="1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 </a:t>
            </a:r>
            <a:r>
              <a:rPr lang="en-US" sz="2400" dirty="0">
                <a:solidFill>
                  <a:srgbClr val="1D76B4"/>
                </a:solidFill>
                <a:ea typeface="Fira Sans" panose="020B0503050000020004" pitchFamily="34" charset="0"/>
                <a:cs typeface="Arial"/>
              </a:rPr>
              <a:t>in LIFL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Arial"/>
              </a:rPr>
              <a:t>Offloading routes to </a:t>
            </a:r>
            <a:r>
              <a:rPr lang="en-US" sz="2000" b="1" i="1" dirty="0">
                <a:ea typeface="Fira Sans" panose="020B0503050000020004" pitchFamily="34" charset="0"/>
                <a:cs typeface="Arial"/>
              </a:rPr>
              <a:t>in-kernel </a:t>
            </a:r>
            <a:r>
              <a:rPr lang="en-US" sz="2000" b="1" i="1" dirty="0" err="1">
                <a:ea typeface="Fira Sans" panose="020B0503050000020004" pitchFamily="34" charset="0"/>
                <a:cs typeface="Arial"/>
              </a:rPr>
              <a:t>eBPF</a:t>
            </a:r>
            <a:r>
              <a:rPr lang="en-US" sz="2000" b="1" i="1" dirty="0">
                <a:ea typeface="Fira Sans" panose="020B0503050000020004" pitchFamily="34" charset="0"/>
                <a:cs typeface="Arial"/>
              </a:rPr>
              <a:t> map</a:t>
            </a:r>
          </a:p>
          <a:p>
            <a:pPr marL="800100" lvl="1" indent="-342900"/>
            <a:r>
              <a:rPr lang="en-US" sz="2000" dirty="0">
                <a:ea typeface="Fira Sans" panose="020B0503050000020004" pitchFamily="34" charset="0"/>
                <a:cs typeface="Arial"/>
              </a:rPr>
              <a:t>Bypassing the </a:t>
            </a:r>
            <a:r>
              <a:rPr lang="en-US" sz="2000" dirty="0" err="1">
                <a:ea typeface="Fira Sans" panose="020B0503050000020004" pitchFamily="34" charset="0"/>
                <a:cs typeface="Arial"/>
              </a:rPr>
              <a:t>userspace</a:t>
            </a:r>
            <a:r>
              <a:rPr lang="en-US" sz="2000" dirty="0">
                <a:ea typeface="Fira Sans" panose="020B0503050000020004" pitchFamily="34" charset="0"/>
                <a:cs typeface="Arial"/>
              </a:rPr>
              <a:t>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4EAC9C-17BE-8222-3F69-98158D18AEA6}"/>
              </a:ext>
            </a:extLst>
          </p:cNvPr>
          <p:cNvSpPr/>
          <p:nvPr/>
        </p:nvSpPr>
        <p:spPr>
          <a:xfrm>
            <a:off x="6311785" y="2339882"/>
            <a:ext cx="4360383" cy="338554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39E68AB-1537-61F3-788C-3331901CAECF}"/>
              </a:ext>
            </a:extLst>
          </p:cNvPr>
          <p:cNvSpPr/>
          <p:nvPr/>
        </p:nvSpPr>
        <p:spPr>
          <a:xfrm>
            <a:off x="9618645" y="1330479"/>
            <a:ext cx="1053523" cy="71531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Aggregator 2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7D99E87-03DF-E416-D99F-F39A7903F4D1}"/>
              </a:ext>
            </a:extLst>
          </p:cNvPr>
          <p:cNvSpPr/>
          <p:nvPr/>
        </p:nvSpPr>
        <p:spPr>
          <a:xfrm>
            <a:off x="6313118" y="1330479"/>
            <a:ext cx="1053523" cy="71531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Aggregator 1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7171EF-35CA-E148-4118-1BD61F094649}"/>
              </a:ext>
            </a:extLst>
          </p:cNvPr>
          <p:cNvGrpSpPr/>
          <p:nvPr/>
        </p:nvGrpSpPr>
        <p:grpSpPr>
          <a:xfrm>
            <a:off x="7898494" y="1001816"/>
            <a:ext cx="1188298" cy="1043973"/>
            <a:chOff x="7702894" y="1725425"/>
            <a:chExt cx="1188298" cy="104397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FA655B3-8394-6D90-43E2-78073A7107E2}"/>
                </a:ext>
              </a:extLst>
            </p:cNvPr>
            <p:cNvSpPr/>
            <p:nvPr/>
          </p:nvSpPr>
          <p:spPr>
            <a:xfrm>
              <a:off x="7702894" y="1725425"/>
              <a:ext cx="1188298" cy="10439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lang="en-US" dirty="0"/>
                <a:t>Message Broker</a:t>
              </a:r>
            </a:p>
          </p:txBody>
        </p:sp>
        <p:pic>
          <p:nvPicPr>
            <p:cNvPr id="2054" name="Picture 6" descr="Table - Free web icons">
              <a:extLst>
                <a:ext uri="{FF2B5EF4-FFF2-40B4-BE49-F238E27FC236}">
                  <a16:creationId xmlns:a16="http://schemas.microsoft.com/office/drawing/2014/main" id="{912C7950-78EE-ACB7-13B6-26ABB86BA9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8" b="5931"/>
            <a:stretch/>
          </p:blipFill>
          <p:spPr bwMode="auto">
            <a:xfrm>
              <a:off x="8435240" y="2398729"/>
              <a:ext cx="329410" cy="290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C67166-2B85-F2B4-5BB9-B78E0700366B}"/>
                </a:ext>
              </a:extLst>
            </p:cNvPr>
            <p:cNvSpPr txBox="1"/>
            <p:nvPr/>
          </p:nvSpPr>
          <p:spPr>
            <a:xfrm>
              <a:off x="7702894" y="2363883"/>
              <a:ext cx="78697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routes</a:t>
              </a:r>
            </a:p>
          </p:txBody>
        </p:sp>
      </p:grp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4A00AADB-70F6-CEBC-A9D6-B50EBA5F0C0A}"/>
              </a:ext>
            </a:extLst>
          </p:cNvPr>
          <p:cNvCxnSpPr>
            <a:stCxn id="54" idx="2"/>
            <a:endCxn id="17" idx="2"/>
          </p:cNvCxnSpPr>
          <p:nvPr/>
        </p:nvCxnSpPr>
        <p:spPr>
          <a:xfrm rot="16200000" flipH="1">
            <a:off x="7666261" y="1219407"/>
            <a:ext cx="12700" cy="1652763"/>
          </a:xfrm>
          <a:prstGeom prst="bentConnector3">
            <a:avLst>
              <a:gd name="adj1" fmla="val 278629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2EFA12A-802C-30EE-E43C-640F22CB9DB6}"/>
              </a:ext>
            </a:extLst>
          </p:cNvPr>
          <p:cNvCxnSpPr/>
          <p:nvPr/>
        </p:nvCxnSpPr>
        <p:spPr>
          <a:xfrm rot="16200000" flipH="1">
            <a:off x="9442215" y="1225758"/>
            <a:ext cx="12700" cy="1652763"/>
          </a:xfrm>
          <a:prstGeom prst="bentConnector3">
            <a:avLst>
              <a:gd name="adj1" fmla="val 2786299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EF62BFAE-F838-BE74-5C07-9056D2D51875}"/>
              </a:ext>
            </a:extLst>
          </p:cNvPr>
          <p:cNvSpPr/>
          <p:nvPr/>
        </p:nvSpPr>
        <p:spPr>
          <a:xfrm>
            <a:off x="6311785" y="5030767"/>
            <a:ext cx="4360383" cy="676568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b" anchorCtr="0"/>
          <a:lstStyle/>
          <a:p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9109D0E3-8EE8-07D7-A2D6-0B326814BEEF}"/>
              </a:ext>
            </a:extLst>
          </p:cNvPr>
          <p:cNvSpPr/>
          <p:nvPr/>
        </p:nvSpPr>
        <p:spPr>
          <a:xfrm>
            <a:off x="9618645" y="4021364"/>
            <a:ext cx="1053523" cy="71531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Aggregator 2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A52EA83-C913-DE57-47F9-E73F0F33BF62}"/>
              </a:ext>
            </a:extLst>
          </p:cNvPr>
          <p:cNvSpPr/>
          <p:nvPr/>
        </p:nvSpPr>
        <p:spPr>
          <a:xfrm>
            <a:off x="6313118" y="4021364"/>
            <a:ext cx="1053523" cy="71531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Aggregator 1</a:t>
            </a:r>
          </a:p>
        </p:txBody>
      </p:sp>
      <p:cxnSp>
        <p:nvCxnSpPr>
          <p:cNvPr id="2055" name="Elbow Connector 2054">
            <a:extLst>
              <a:ext uri="{FF2B5EF4-FFF2-40B4-BE49-F238E27FC236}">
                <a16:creationId xmlns:a16="http://schemas.microsoft.com/office/drawing/2014/main" id="{BB7F6A99-D8F7-6FD6-61B3-F6D676795F2B}"/>
              </a:ext>
            </a:extLst>
          </p:cNvPr>
          <p:cNvCxnSpPr>
            <a:cxnSpLocks/>
            <a:stCxn id="63" idx="2"/>
            <a:endCxn id="62" idx="2"/>
          </p:cNvCxnSpPr>
          <p:nvPr/>
        </p:nvCxnSpPr>
        <p:spPr>
          <a:xfrm rot="16200000" flipH="1">
            <a:off x="8492643" y="3083910"/>
            <a:ext cx="12700" cy="3305527"/>
          </a:xfrm>
          <a:prstGeom prst="bentConnector3">
            <a:avLst>
              <a:gd name="adj1" fmla="val 327945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6" descr="Table - Free web icons">
            <a:extLst>
              <a:ext uri="{FF2B5EF4-FFF2-40B4-BE49-F238E27FC236}">
                <a16:creationId xmlns:a16="http://schemas.microsoft.com/office/drawing/2014/main" id="{9DE2BC1D-B617-DD8F-E70A-993AC4D7C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8" b="5931"/>
          <a:stretch/>
        </p:blipFill>
        <p:spPr bwMode="auto">
          <a:xfrm>
            <a:off x="8466135" y="5174371"/>
            <a:ext cx="329410" cy="2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Box 2057">
            <a:extLst>
              <a:ext uri="{FF2B5EF4-FFF2-40B4-BE49-F238E27FC236}">
                <a16:creationId xmlns:a16="http://schemas.microsoft.com/office/drawing/2014/main" id="{33381DD4-A004-9848-C398-B0A72301AD6B}"/>
              </a:ext>
            </a:extLst>
          </p:cNvPr>
          <p:cNvSpPr txBox="1"/>
          <p:nvPr/>
        </p:nvSpPr>
        <p:spPr>
          <a:xfrm>
            <a:off x="7733789" y="5139525"/>
            <a:ext cx="7869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routes</a:t>
            </a:r>
          </a:p>
        </p:txBody>
      </p:sp>
      <p:pic>
        <p:nvPicPr>
          <p:cNvPr id="2062" name="Picture 8" descr="Brand Guidelines – eBPF">
            <a:extLst>
              <a:ext uri="{FF2B5EF4-FFF2-40B4-BE49-F238E27FC236}">
                <a16:creationId xmlns:a16="http://schemas.microsoft.com/office/drawing/2014/main" id="{5057A1C5-DF31-9790-916D-1C156AA4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29" y="4545196"/>
            <a:ext cx="378925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8" descr="Brand Guidelines – eBPF">
            <a:extLst>
              <a:ext uri="{FF2B5EF4-FFF2-40B4-BE49-F238E27FC236}">
                <a16:creationId xmlns:a16="http://schemas.microsoft.com/office/drawing/2014/main" id="{2524EEF3-AA91-5912-3AE2-D79FA3D8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06" y="4494413"/>
            <a:ext cx="378925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8" descr="Brand Guidelines – eBPF">
            <a:extLst>
              <a:ext uri="{FF2B5EF4-FFF2-40B4-BE49-F238E27FC236}">
                <a16:creationId xmlns:a16="http://schemas.microsoft.com/office/drawing/2014/main" id="{80A8E08F-EEB8-029E-4722-45EE4ADC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67" y="5276729"/>
            <a:ext cx="378925" cy="3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TextBox 2064">
            <a:extLst>
              <a:ext uri="{FF2B5EF4-FFF2-40B4-BE49-F238E27FC236}">
                <a16:creationId xmlns:a16="http://schemas.microsoft.com/office/drawing/2014/main" id="{EE18FAD0-990D-35ED-C141-4A629A81A1E6}"/>
              </a:ext>
            </a:extLst>
          </p:cNvPr>
          <p:cNvSpPr txBox="1"/>
          <p:nvPr/>
        </p:nvSpPr>
        <p:spPr>
          <a:xfrm>
            <a:off x="7169850" y="2713183"/>
            <a:ext cx="25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Indirect Function Routing</a:t>
            </a:r>
          </a:p>
        </p:txBody>
      </p:sp>
      <p:sp>
        <p:nvSpPr>
          <p:cNvPr id="2066" name="TextBox 2065">
            <a:extLst>
              <a:ext uri="{FF2B5EF4-FFF2-40B4-BE49-F238E27FC236}">
                <a16:creationId xmlns:a16="http://schemas.microsoft.com/office/drawing/2014/main" id="{0635179E-2EEA-C421-7D2B-E3BD2A013EE2}"/>
              </a:ext>
            </a:extLst>
          </p:cNvPr>
          <p:cNvSpPr txBox="1"/>
          <p:nvPr/>
        </p:nvSpPr>
        <p:spPr>
          <a:xfrm>
            <a:off x="7405247" y="5742181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Direct Function Routing</a:t>
            </a:r>
          </a:p>
        </p:txBody>
      </p:sp>
      <p:sp>
        <p:nvSpPr>
          <p:cNvPr id="2067" name="Down Arrow 2066">
            <a:extLst>
              <a:ext uri="{FF2B5EF4-FFF2-40B4-BE49-F238E27FC236}">
                <a16:creationId xmlns:a16="http://schemas.microsoft.com/office/drawing/2014/main" id="{7A368C4B-C3CF-5F06-62DF-CEBE03C03B5B}"/>
              </a:ext>
            </a:extLst>
          </p:cNvPr>
          <p:cNvSpPr/>
          <p:nvPr/>
        </p:nvSpPr>
        <p:spPr>
          <a:xfrm>
            <a:off x="8210811" y="3225842"/>
            <a:ext cx="664118" cy="1100401"/>
          </a:xfrm>
          <a:prstGeom prst="downArrow">
            <a:avLst>
              <a:gd name="adj1" fmla="val 36797"/>
              <a:gd name="adj2" fmla="val 4905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5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0DA93A17-5E29-8FE4-B04A-D2B86D080080}"/>
              </a:ext>
            </a:extLst>
          </p:cNvPr>
          <p:cNvSpPr/>
          <p:nvPr/>
        </p:nvSpPr>
        <p:spPr>
          <a:xfrm>
            <a:off x="7633253" y="5327835"/>
            <a:ext cx="3250277" cy="766989"/>
          </a:xfrm>
          <a:prstGeom prst="cloud">
            <a:avLst/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1956670-0FC3-25C9-F745-3658729C4C34}"/>
              </a:ext>
            </a:extLst>
          </p:cNvPr>
          <p:cNvSpPr/>
          <p:nvPr/>
        </p:nvSpPr>
        <p:spPr>
          <a:xfrm>
            <a:off x="6809361" y="1046178"/>
            <a:ext cx="5152653" cy="3741954"/>
          </a:xfrm>
          <a:prstGeom prst="cloud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Shared </a:t>
            </a:r>
            <a:r>
              <a:rPr lang="en-US" dirty="0"/>
              <a:t>M</a:t>
            </a:r>
            <a:r>
              <a:rPr lang="en-US" dirty="0">
                <a:latin typeface="Gill Sans MT" panose="020B0502020104020203" pitchFamily="34" charset="77"/>
              </a:rPr>
              <a:t>emory </a:t>
            </a:r>
            <a:r>
              <a:rPr lang="en-US" dirty="0"/>
              <a:t>P</a:t>
            </a:r>
            <a:r>
              <a:rPr lang="en-US" dirty="0">
                <a:latin typeface="Gill Sans MT" panose="020B0502020104020203" pitchFamily="34" charset="77"/>
              </a:rPr>
              <a:t>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186182" cy="5436998"/>
          </a:xfrm>
        </p:spPr>
        <p:txBody>
          <a:bodyPr/>
          <a:lstStyle/>
          <a:p>
            <a:pPr marL="342900" indent="-342900"/>
            <a:r>
              <a:rPr lang="en-US" sz="2800" dirty="0">
                <a:ea typeface="Fira Sans" panose="020B0503050000020004" pitchFamily="34" charset="0"/>
                <a:cs typeface="Arial"/>
              </a:rPr>
              <a:t>How to handle protocol processing?</a:t>
            </a:r>
          </a:p>
          <a:p>
            <a:pPr marL="800100" lvl="1" indent="-342900"/>
            <a:r>
              <a:rPr lang="en-US" sz="2400" b="1" dirty="0">
                <a:solidFill>
                  <a:schemeClr val="accent6"/>
                </a:solidFill>
                <a:ea typeface="Fira Sans" panose="020B0503050000020004" pitchFamily="34" charset="0"/>
                <a:cs typeface="Arial"/>
              </a:rPr>
              <a:t>LIFL Gateway</a:t>
            </a:r>
            <a:r>
              <a:rPr lang="en-US" sz="2400" dirty="0">
                <a:ea typeface="Fira Sans" panose="020B0503050000020004" pitchFamily="34" charset="0"/>
                <a:cs typeface="Arial"/>
              </a:rPr>
              <a:t>: Entry-point of a local hierarchy</a:t>
            </a:r>
          </a:p>
          <a:p>
            <a:pPr marL="1257300" lvl="2" indent="-342900">
              <a:lnSpc>
                <a:spcPts val="1620"/>
              </a:lnSpc>
            </a:pPr>
            <a:r>
              <a:rPr lang="en-US" sz="2000" b="1" dirty="0">
                <a:ea typeface="Fira Sans" panose="020B0503050000020004" pitchFamily="34" charset="0"/>
                <a:cs typeface="Arial"/>
              </a:rPr>
              <a:t>Consolidate</a:t>
            </a:r>
            <a:r>
              <a:rPr lang="en-US" sz="2000" dirty="0">
                <a:ea typeface="Fira Sans" panose="020B0503050000020004" pitchFamily="34" charset="0"/>
                <a:cs typeface="Arial"/>
              </a:rPr>
              <a:t> kernel protocol processing</a:t>
            </a:r>
          </a:p>
          <a:p>
            <a:pPr marL="1257300" lvl="2" indent="-342900">
              <a:lnSpc>
                <a:spcPts val="1620"/>
              </a:lnSpc>
            </a:pPr>
            <a:r>
              <a:rPr lang="en-US" sz="2000" dirty="0">
                <a:ea typeface="Fira Sans" panose="020B0503050000020004" pitchFamily="34" charset="0"/>
                <a:cs typeface="Arial"/>
              </a:rPr>
              <a:t>Move model updates into shared memory</a:t>
            </a:r>
          </a:p>
          <a:p>
            <a:pPr marL="342900" indent="-342900"/>
            <a:r>
              <a:rPr lang="en-US" sz="2800" dirty="0"/>
              <a:t>Shared memory processing </a:t>
            </a:r>
            <a:r>
              <a:rPr lang="en-US" sz="2800" b="1" dirty="0">
                <a:solidFill>
                  <a:srgbClr val="FFC000"/>
                </a:solidFill>
                <a:ea typeface="Fira Sans" panose="020B0503050000020004" pitchFamily="34" charset="0"/>
                <a:cs typeface="Arial"/>
              </a:rPr>
              <a:t>between</a:t>
            </a:r>
            <a:r>
              <a:rPr lang="en-US" sz="2800" dirty="0">
                <a:ea typeface="Fira Sans" panose="020B0503050000020004" pitchFamily="34" charset="0"/>
                <a:cs typeface="Arial"/>
              </a:rPr>
              <a:t> aggregators</a:t>
            </a:r>
          </a:p>
          <a:p>
            <a:pPr marL="800100" lvl="1" indent="-342900"/>
            <a:r>
              <a:rPr lang="en-US" sz="2400" dirty="0">
                <a:ea typeface="Fira Sans" panose="020B0503050000020004" pitchFamily="34" charset="0"/>
                <a:cs typeface="Arial"/>
              </a:rPr>
              <a:t>“Pass-by-reference” instead of “Pass-by-value”</a:t>
            </a:r>
          </a:p>
          <a:p>
            <a:pPr marL="800100" lvl="1" indent="-342900"/>
            <a:r>
              <a:rPr lang="en-US" sz="2400" dirty="0">
                <a:ea typeface="Fira Sans" panose="020B0503050000020004" pitchFamily="34" charset="0"/>
                <a:cs typeface="Arial"/>
              </a:rPr>
              <a:t>We use </a:t>
            </a:r>
            <a:r>
              <a:rPr lang="en-US" sz="2400" b="1" dirty="0" err="1">
                <a:ea typeface="Fira Sans" panose="020B0503050000020004" pitchFamily="34" charset="0"/>
                <a:cs typeface="Arial"/>
              </a:rPr>
              <a:t>eBPF</a:t>
            </a:r>
            <a:r>
              <a:rPr lang="en-US" sz="2400" dirty="0">
                <a:solidFill>
                  <a:srgbClr val="C00000"/>
                </a:solidFill>
                <a:ea typeface="Fira Sans" panose="020B0503050000020004" pitchFamily="34" charset="0"/>
                <a:cs typeface="Arial"/>
              </a:rPr>
              <a:t> </a:t>
            </a:r>
            <a:r>
              <a:rPr lang="en-US" sz="2400" dirty="0">
                <a:ea typeface="Fira Sans" panose="020B0503050000020004" pitchFamily="34" charset="0"/>
                <a:cs typeface="Arial"/>
              </a:rPr>
              <a:t>to deliver </a:t>
            </a:r>
            <a:r>
              <a:rPr lang="en-US" sz="2400" b="1" i="1" dirty="0">
                <a:ea typeface="Fira Sans" panose="020B0503050000020004" pitchFamily="34" charset="0"/>
                <a:cs typeface="Arial"/>
              </a:rPr>
              <a:t>references</a:t>
            </a:r>
            <a:endParaRPr lang="en-US" sz="2400" dirty="0">
              <a:ea typeface="Fira Sans" panose="020B0503050000020004" pitchFamily="34" charset="0"/>
              <a:cs typeface="Arial"/>
            </a:endParaRPr>
          </a:p>
          <a:p>
            <a:pPr marL="1257300" lvl="2" indent="-342900">
              <a:lnSpc>
                <a:spcPts val="1620"/>
              </a:lnSpc>
            </a:pPr>
            <a:r>
              <a:rPr lang="en-US" sz="2000" dirty="0">
                <a:cs typeface="Arial"/>
              </a:rPr>
              <a:t>Socket-to-socket transfer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BDA52B3-3504-A66D-E0F1-E89A2D8EBD3F}"/>
              </a:ext>
            </a:extLst>
          </p:cNvPr>
          <p:cNvSpPr/>
          <p:nvPr/>
        </p:nvSpPr>
        <p:spPr>
          <a:xfrm>
            <a:off x="7370434" y="1890169"/>
            <a:ext cx="4246742" cy="2721513"/>
          </a:xfrm>
          <a:prstGeom prst="roundRect">
            <a:avLst>
              <a:gd name="adj" fmla="val 1165"/>
            </a:avLst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C406B6F-B43F-9FA7-B031-283982999078}"/>
              </a:ext>
            </a:extLst>
          </p:cNvPr>
          <p:cNvSpPr/>
          <p:nvPr/>
        </p:nvSpPr>
        <p:spPr>
          <a:xfrm>
            <a:off x="7440615" y="3647732"/>
            <a:ext cx="4089416" cy="332786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7A08AF1-B72A-4C72-8E42-6615867475CE}"/>
              </a:ext>
            </a:extLst>
          </p:cNvPr>
          <p:cNvSpPr/>
          <p:nvPr/>
        </p:nvSpPr>
        <p:spPr>
          <a:xfrm>
            <a:off x="7440614" y="4278896"/>
            <a:ext cx="4089416" cy="332786"/>
          </a:xfrm>
          <a:prstGeom prst="roundRect">
            <a:avLst/>
          </a:prstGeom>
          <a:ln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Physical NIC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DC6E52-F321-CAE7-DD19-9AD7F28A05F6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flipH="1">
            <a:off x="9485322" y="3980518"/>
            <a:ext cx="1" cy="2983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EAF92BD-9F9E-EACB-5830-5DF27F9457B8}"/>
              </a:ext>
            </a:extLst>
          </p:cNvPr>
          <p:cNvSpPr txBox="1"/>
          <p:nvPr/>
        </p:nvSpPr>
        <p:spPr>
          <a:xfrm>
            <a:off x="7370434" y="1564257"/>
            <a:ext cx="145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Worker Node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65B8C81-BD19-9B90-C6BD-02661CBF9A6E}"/>
              </a:ext>
            </a:extLst>
          </p:cNvPr>
          <p:cNvSpPr/>
          <p:nvPr/>
        </p:nvSpPr>
        <p:spPr>
          <a:xfrm>
            <a:off x="8840332" y="2531410"/>
            <a:ext cx="1258119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Agg. 1</a:t>
            </a:r>
          </a:p>
        </p:txBody>
      </p:sp>
      <p:pic>
        <p:nvPicPr>
          <p:cNvPr id="32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1CC26722-C4A2-0721-55D6-22673B7F3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2704" y="2834631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1873F26-A45E-4896-8D5F-ABF71FB0431B}"/>
              </a:ext>
            </a:extLst>
          </p:cNvPr>
          <p:cNvCxnSpPr>
            <a:cxnSpLocks/>
            <a:stCxn id="32" idx="2"/>
            <a:endCxn id="36" idx="2"/>
          </p:cNvCxnSpPr>
          <p:nvPr/>
        </p:nvCxnSpPr>
        <p:spPr>
          <a:xfrm rot="16200000" flipH="1">
            <a:off x="10181250" y="2414474"/>
            <a:ext cx="12700" cy="143158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F6A302-4665-D5B6-DA5C-5893F44BFFE2}"/>
              </a:ext>
            </a:extLst>
          </p:cNvPr>
          <p:cNvSpPr/>
          <p:nvPr/>
        </p:nvSpPr>
        <p:spPr>
          <a:xfrm>
            <a:off x="7440615" y="2531411"/>
            <a:ext cx="1188298" cy="9068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LIFL Gateway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5C2D5D2-905F-6239-F75B-5B7EA5273BEE}"/>
              </a:ext>
            </a:extLst>
          </p:cNvPr>
          <p:cNvSpPr/>
          <p:nvPr/>
        </p:nvSpPr>
        <p:spPr>
          <a:xfrm>
            <a:off x="10271912" y="2531410"/>
            <a:ext cx="1258119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Agg. 2</a:t>
            </a:r>
          </a:p>
        </p:txBody>
      </p:sp>
      <p:pic>
        <p:nvPicPr>
          <p:cNvPr id="36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47367E28-8F13-E699-A87B-BD1AD3374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4284" y="2834631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AB9711-796A-E9BD-889E-F576E9C31B3D}"/>
              </a:ext>
            </a:extLst>
          </p:cNvPr>
          <p:cNvCxnSpPr>
            <a:cxnSpLocks/>
          </p:cNvCxnSpPr>
          <p:nvPr/>
        </p:nvCxnSpPr>
        <p:spPr>
          <a:xfrm flipH="1">
            <a:off x="8034763" y="3438309"/>
            <a:ext cx="1" cy="209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1F4284AF-77CF-248C-9F09-C5F90FAD4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7181" y="3054159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D493FCAD-A35D-006E-6BF7-65E358BD4777}"/>
              </a:ext>
            </a:extLst>
          </p:cNvPr>
          <p:cNvCxnSpPr>
            <a:cxnSpLocks/>
            <a:stCxn id="38" idx="3"/>
            <a:endCxn id="32" idx="1"/>
          </p:cNvCxnSpPr>
          <p:nvPr/>
        </p:nvCxnSpPr>
        <p:spPr>
          <a:xfrm flipV="1">
            <a:off x="8712693" y="2982448"/>
            <a:ext cx="610011" cy="21952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8550305-2600-CB51-95F2-3B11821B0CE8}"/>
              </a:ext>
            </a:extLst>
          </p:cNvPr>
          <p:cNvSpPr/>
          <p:nvPr/>
        </p:nvSpPr>
        <p:spPr>
          <a:xfrm>
            <a:off x="7440614" y="1977008"/>
            <a:ext cx="4089416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ctr"/>
          <a:lstStyle/>
          <a:p>
            <a:r>
              <a:rPr lang="en-US" dirty="0"/>
              <a:t>Shared Mem. Pool</a:t>
            </a: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2BB241-FB01-D950-5094-4E6C454F04F8}"/>
              </a:ext>
            </a:extLst>
          </p:cNvPr>
          <p:cNvSpPr/>
          <p:nvPr/>
        </p:nvSpPr>
        <p:spPr>
          <a:xfrm>
            <a:off x="8741516" y="5063408"/>
            <a:ext cx="728748" cy="220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Headers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7C34C1-BEBB-263E-6AB9-CCB820EA5DDE}"/>
              </a:ext>
            </a:extLst>
          </p:cNvPr>
          <p:cNvSpPr/>
          <p:nvPr/>
        </p:nvSpPr>
        <p:spPr>
          <a:xfrm>
            <a:off x="9471810" y="5063408"/>
            <a:ext cx="728748" cy="2209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Payload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029319-E689-8F5C-F6A8-E1775205885F}"/>
              </a:ext>
            </a:extLst>
          </p:cNvPr>
          <p:cNvSpPr txBox="1"/>
          <p:nvPr/>
        </p:nvSpPr>
        <p:spPr>
          <a:xfrm>
            <a:off x="7312866" y="4988320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gRPC</a:t>
            </a:r>
            <a:r>
              <a:rPr lang="en-US" i="1" dirty="0"/>
              <a:t> request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DAF320E9-BEC2-9473-0E4A-B369F5DCE556}"/>
              </a:ext>
            </a:extLst>
          </p:cNvPr>
          <p:cNvCxnSpPr>
            <a:cxnSpLocks/>
            <a:stCxn id="36" idx="3"/>
            <a:endCxn id="38" idx="2"/>
          </p:cNvCxnSpPr>
          <p:nvPr/>
        </p:nvCxnSpPr>
        <p:spPr>
          <a:xfrm flipH="1">
            <a:off x="8569937" y="2982448"/>
            <a:ext cx="2469859" cy="367344"/>
          </a:xfrm>
          <a:prstGeom prst="bentConnector4">
            <a:avLst>
              <a:gd name="adj1" fmla="val -9256"/>
              <a:gd name="adj2" fmla="val 150536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7AD5614-76C7-F66F-5CD3-56D5CB0EF646}"/>
              </a:ext>
            </a:extLst>
          </p:cNvPr>
          <p:cNvSpPr/>
          <p:nvPr/>
        </p:nvSpPr>
        <p:spPr>
          <a:xfrm>
            <a:off x="7205150" y="3237426"/>
            <a:ext cx="728748" cy="220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Headers</a:t>
            </a:r>
          </a:p>
        </p:txBody>
      </p: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70B52D89-0679-48D6-B289-E8DA246FB4B2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9608216" y="2135646"/>
            <a:ext cx="124928" cy="846802"/>
          </a:xfrm>
          <a:prstGeom prst="curvedConnector2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BBD35F88-7B95-9816-050A-D681382B1A52}"/>
              </a:ext>
            </a:extLst>
          </p:cNvPr>
          <p:cNvCxnSpPr/>
          <p:nvPr/>
        </p:nvCxnSpPr>
        <p:spPr>
          <a:xfrm rot="10800000">
            <a:off x="9733144" y="2135646"/>
            <a:ext cx="1021140" cy="846802"/>
          </a:xfrm>
          <a:prstGeom prst="curvedConnector3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5015-883B-FDBF-864C-2153701259F6}"/>
              </a:ext>
            </a:extLst>
          </p:cNvPr>
          <p:cNvSpPr/>
          <p:nvPr/>
        </p:nvSpPr>
        <p:spPr>
          <a:xfrm>
            <a:off x="7940727" y="3237426"/>
            <a:ext cx="728748" cy="2209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Payload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1E0939-FC95-B787-5318-292D37A6A05F}"/>
              </a:ext>
            </a:extLst>
          </p:cNvPr>
          <p:cNvSpPr txBox="1"/>
          <p:nvPr/>
        </p:nvSpPr>
        <p:spPr>
          <a:xfrm>
            <a:off x="6612113" y="3186722"/>
            <a:ext cx="102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/>
              <a:t>gRPC</a:t>
            </a:r>
            <a:r>
              <a:rPr lang="en-US" sz="1400" b="1" i="1" dirty="0"/>
              <a:t>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83202-68B4-06F6-CA08-0DB4C9FF3D46}"/>
              </a:ext>
            </a:extLst>
          </p:cNvPr>
          <p:cNvSpPr txBox="1"/>
          <p:nvPr/>
        </p:nvSpPr>
        <p:spPr>
          <a:xfrm>
            <a:off x="8669475" y="5624712"/>
            <a:ext cx="15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External client</a:t>
            </a:r>
          </a:p>
        </p:txBody>
      </p:sp>
      <p:pic>
        <p:nvPicPr>
          <p:cNvPr id="6" name="Picture 2" descr="Client Icons - Free SVG &amp; PNG Client Images - Noun Project">
            <a:extLst>
              <a:ext uri="{FF2B5EF4-FFF2-40B4-BE49-F238E27FC236}">
                <a16:creationId xmlns:a16="http://schemas.microsoft.com/office/drawing/2014/main" id="{14633612-7021-1E84-4D22-F7A2A956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99" y="5289248"/>
            <a:ext cx="775759" cy="7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9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5 -0.07454 0.01602 -0.14884 -0.00156 -0.18264 C -0.01914 -0.21667 -0.08463 -0.18959 -0.1052 -0.20417 C -0.12591 -0.21875 -0.12565 -0.24468 -0.12539 -0.27037 " pathEditMode="relative" ptsTypes="A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95 -0.07454 0.01602 -0.14884 -0.00156 -0.18264 C -0.01914 -0.21667 -0.08463 -0.18959 -0.1052 -0.20417 C -0.12591 -0.21875 -0.12565 -0.24468 -0.12539 -0.27037 " pathEditMode="relative" ptsTypes="AAAA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39 -0.27037 C -0.13724 -0.31783 -0.14909 -0.36528 -0.12943 -0.39398 C -0.1099 -0.42246 -0.05899 -0.43241 -0.00807 -0.44213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44213 C -0.05677 -0.44768 -0.10547 -0.45324 -0.12487 -0.4243 C -0.1444 -0.39514 -0.13463 -0.33148 -0.12487 -0.26759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2" grpId="2" animBg="1"/>
      <p:bldP spid="42" grpId="3" animBg="1"/>
      <p:bldP spid="43" grpId="0"/>
      <p:bldP spid="50" grpId="0" animBg="1"/>
      <p:bldP spid="50" grpId="1" animBg="1"/>
      <p:bldP spid="58" grpId="0" animBg="1"/>
      <p:bldP spid="58" grpId="1" animBg="1"/>
      <p:bldP spid="59" grpId="0"/>
      <p:bldP spid="5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How to secure shared memory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10715932" cy="5436998"/>
          </a:xfrm>
        </p:spPr>
        <p:txBody>
          <a:bodyPr/>
          <a:lstStyle/>
          <a:p>
            <a:r>
              <a:rPr lang="en-US" sz="2400" b="1" dirty="0"/>
              <a:t>Trust model</a:t>
            </a:r>
            <a:r>
              <a:rPr lang="en-US" sz="2400" dirty="0"/>
              <a:t>: functions within a chain trust each other, functions in different chains may not</a:t>
            </a:r>
          </a:p>
          <a:p>
            <a:r>
              <a:rPr lang="en-US" sz="2400" dirty="0"/>
              <a:t>We construct a security domain for each function chain</a:t>
            </a:r>
          </a:p>
          <a:p>
            <a:pPr lvl="1"/>
            <a:r>
              <a:rPr lang="en-US" sz="2000" dirty="0"/>
              <a:t>a </a:t>
            </a:r>
            <a:r>
              <a:rPr lang="en-US" sz="2000" b="1" dirty="0"/>
              <a:t>private</a:t>
            </a:r>
            <a:r>
              <a:rPr lang="en-US" sz="2000" dirty="0"/>
              <a:t> shared memory pool for each chain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Our Solution: Security domain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0C6BB06-2143-A37A-15D1-0E3B02279219}"/>
              </a:ext>
            </a:extLst>
          </p:cNvPr>
          <p:cNvSpPr/>
          <p:nvPr/>
        </p:nvSpPr>
        <p:spPr>
          <a:xfrm>
            <a:off x="1186543" y="2857801"/>
            <a:ext cx="9369468" cy="3369105"/>
          </a:xfrm>
          <a:prstGeom prst="roundRect">
            <a:avLst>
              <a:gd name="adj" fmla="val 1165"/>
            </a:avLst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C9100A5-85C7-CAAE-98A3-B8B85CB8C13F}"/>
              </a:ext>
            </a:extLst>
          </p:cNvPr>
          <p:cNvSpPr/>
          <p:nvPr/>
        </p:nvSpPr>
        <p:spPr>
          <a:xfrm>
            <a:off x="2013312" y="5289228"/>
            <a:ext cx="7633758" cy="332786"/>
          </a:xfrm>
          <a:prstGeom prst="roundRect">
            <a:avLst/>
          </a:prstGeom>
          <a:solidFill>
            <a:srgbClr val="487CBF">
              <a:alpha val="85000"/>
            </a:srgb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AFA8213-598A-AD08-A3AA-754D20DFABD3}"/>
              </a:ext>
            </a:extLst>
          </p:cNvPr>
          <p:cNvSpPr/>
          <p:nvPr/>
        </p:nvSpPr>
        <p:spPr>
          <a:xfrm>
            <a:off x="1334877" y="3000568"/>
            <a:ext cx="4310930" cy="178844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>
                <a:solidFill>
                  <a:schemeClr val="lt1"/>
                </a:solidFill>
              </a:rPr>
              <a:t>Security Domain #1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86A75F-CE33-3370-453E-421F6DF9988A}"/>
              </a:ext>
            </a:extLst>
          </p:cNvPr>
          <p:cNvSpPr txBox="1"/>
          <p:nvPr/>
        </p:nvSpPr>
        <p:spPr>
          <a:xfrm>
            <a:off x="1185084" y="5575460"/>
            <a:ext cx="960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Worker Node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34D972-6E14-44A4-B94E-62134733CB2C}"/>
              </a:ext>
            </a:extLst>
          </p:cNvPr>
          <p:cNvCxnSpPr>
            <a:cxnSpLocks/>
          </p:cNvCxnSpPr>
          <p:nvPr/>
        </p:nvCxnSpPr>
        <p:spPr>
          <a:xfrm>
            <a:off x="2065336" y="3729824"/>
            <a:ext cx="0" cy="218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2EC4579-204B-986F-45CB-05668B7F2C45}"/>
              </a:ext>
            </a:extLst>
          </p:cNvPr>
          <p:cNvSpPr/>
          <p:nvPr/>
        </p:nvSpPr>
        <p:spPr>
          <a:xfrm>
            <a:off x="1471187" y="3401971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1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631E733-4DF0-A6EC-772D-49374AD5FAEC}"/>
              </a:ext>
            </a:extLst>
          </p:cNvPr>
          <p:cNvSpPr/>
          <p:nvPr/>
        </p:nvSpPr>
        <p:spPr>
          <a:xfrm>
            <a:off x="2849343" y="3401971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2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31460934-C349-9A7F-68E0-97546C08C61E}"/>
              </a:ext>
            </a:extLst>
          </p:cNvPr>
          <p:cNvSpPr/>
          <p:nvPr/>
        </p:nvSpPr>
        <p:spPr>
          <a:xfrm>
            <a:off x="4227499" y="3397038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3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E8A56473-12D6-6477-C39A-66B8A9682920}"/>
              </a:ext>
            </a:extLst>
          </p:cNvPr>
          <p:cNvSpPr/>
          <p:nvPr/>
        </p:nvSpPr>
        <p:spPr>
          <a:xfrm>
            <a:off x="1479185" y="3953742"/>
            <a:ext cx="3936610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Shared Mem. Pool </a:t>
            </a:r>
            <a:r>
              <a:rPr lang="en-US" b="1" dirty="0"/>
              <a:t>#1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FCB6D10-1E32-F486-7C15-5335C96312F4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3443492" y="3734757"/>
            <a:ext cx="0" cy="2139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C6BEFB-2080-3FC7-1E47-3EEA37EAFCBA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4821648" y="3729824"/>
            <a:ext cx="0" cy="2237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DFB190-7EEA-11A8-7F12-1F45328D3AA8}"/>
              </a:ext>
            </a:extLst>
          </p:cNvPr>
          <p:cNvSpPr/>
          <p:nvPr/>
        </p:nvSpPr>
        <p:spPr>
          <a:xfrm>
            <a:off x="2031182" y="4581411"/>
            <a:ext cx="2824619" cy="4152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Gateway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D0AE4BE-C171-F850-217D-C0DDA526CFCC}"/>
              </a:ext>
            </a:extLst>
          </p:cNvPr>
          <p:cNvCxnSpPr>
            <a:cxnSpLocks/>
            <a:stCxn id="56" idx="2"/>
            <a:endCxn id="16" idx="0"/>
          </p:cNvCxnSpPr>
          <p:nvPr/>
        </p:nvCxnSpPr>
        <p:spPr>
          <a:xfrm flipH="1">
            <a:off x="3443492" y="4286528"/>
            <a:ext cx="3998" cy="294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031A682-E28F-CBA7-52CB-69479E9CD8B5}"/>
              </a:ext>
            </a:extLst>
          </p:cNvPr>
          <p:cNvSpPr/>
          <p:nvPr/>
        </p:nvSpPr>
        <p:spPr>
          <a:xfrm>
            <a:off x="6126146" y="3000568"/>
            <a:ext cx="4310930" cy="178844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b="1" dirty="0">
                <a:solidFill>
                  <a:schemeClr val="lt1"/>
                </a:solidFill>
              </a:rPr>
              <a:t>Security Domain #2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C433CF6-CB0C-B409-940B-13C25B4BDC67}"/>
              </a:ext>
            </a:extLst>
          </p:cNvPr>
          <p:cNvCxnSpPr>
            <a:cxnSpLocks/>
          </p:cNvCxnSpPr>
          <p:nvPr/>
        </p:nvCxnSpPr>
        <p:spPr>
          <a:xfrm>
            <a:off x="6856605" y="3729824"/>
            <a:ext cx="0" cy="218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BB40F9B-A3F2-1C32-46AF-05B5FD250A8B}"/>
              </a:ext>
            </a:extLst>
          </p:cNvPr>
          <p:cNvSpPr/>
          <p:nvPr/>
        </p:nvSpPr>
        <p:spPr>
          <a:xfrm>
            <a:off x="6262456" y="3401971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1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894FDCAB-B499-7027-0E9F-2728C8E91841}"/>
              </a:ext>
            </a:extLst>
          </p:cNvPr>
          <p:cNvSpPr/>
          <p:nvPr/>
        </p:nvSpPr>
        <p:spPr>
          <a:xfrm>
            <a:off x="7640612" y="3401971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2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DF39011-C4FC-42B9-5889-0437592D53D5}"/>
              </a:ext>
            </a:extLst>
          </p:cNvPr>
          <p:cNvSpPr/>
          <p:nvPr/>
        </p:nvSpPr>
        <p:spPr>
          <a:xfrm>
            <a:off x="9018768" y="3397038"/>
            <a:ext cx="1188298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Function 3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7BD3C5A-2A12-D6D4-9694-3FC737035AF3}"/>
              </a:ext>
            </a:extLst>
          </p:cNvPr>
          <p:cNvSpPr/>
          <p:nvPr/>
        </p:nvSpPr>
        <p:spPr>
          <a:xfrm>
            <a:off x="6270454" y="3953742"/>
            <a:ext cx="3936610" cy="332786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Shared Mem. Pool </a:t>
            </a:r>
            <a:r>
              <a:rPr lang="en-US" b="1" dirty="0"/>
              <a:t>#2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49926E9-E015-305B-AEC3-27BE7EA9826E}"/>
              </a:ext>
            </a:extLst>
          </p:cNvPr>
          <p:cNvCxnSpPr>
            <a:cxnSpLocks/>
            <a:stCxn id="74" idx="2"/>
          </p:cNvCxnSpPr>
          <p:nvPr/>
        </p:nvCxnSpPr>
        <p:spPr>
          <a:xfrm>
            <a:off x="8234761" y="3734757"/>
            <a:ext cx="0" cy="2139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E63A4A-740C-6F16-12AD-05911CE51896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9612917" y="3729824"/>
            <a:ext cx="0" cy="2237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D47FA3D-9523-F982-0237-55311617C38B}"/>
              </a:ext>
            </a:extLst>
          </p:cNvPr>
          <p:cNvSpPr/>
          <p:nvPr/>
        </p:nvSpPr>
        <p:spPr>
          <a:xfrm>
            <a:off x="6822451" y="4581411"/>
            <a:ext cx="2824619" cy="4152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rtlCol="0" anchor="ctr"/>
          <a:lstStyle/>
          <a:p>
            <a:pPr algn="ctr"/>
            <a:r>
              <a:rPr lang="en-US" dirty="0"/>
              <a:t>Gateway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B13A637-935D-DAD1-A98D-D644A2BBB99E}"/>
              </a:ext>
            </a:extLst>
          </p:cNvPr>
          <p:cNvCxnSpPr>
            <a:cxnSpLocks/>
            <a:stCxn id="76" idx="2"/>
            <a:endCxn id="79" idx="0"/>
          </p:cNvCxnSpPr>
          <p:nvPr/>
        </p:nvCxnSpPr>
        <p:spPr>
          <a:xfrm flipH="1">
            <a:off x="8234761" y="4286528"/>
            <a:ext cx="3998" cy="294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28C250E-0452-AB9A-7D9E-21FB22531065}"/>
              </a:ext>
            </a:extLst>
          </p:cNvPr>
          <p:cNvSpPr/>
          <p:nvPr/>
        </p:nvSpPr>
        <p:spPr>
          <a:xfrm>
            <a:off x="2013312" y="5894120"/>
            <a:ext cx="7633758" cy="332786"/>
          </a:xfrm>
          <a:prstGeom prst="roundRect">
            <a:avLst/>
          </a:prstGeom>
          <a:ln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Physical NIC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5F05706-6955-44AE-24E7-8023249DF3F3}"/>
              </a:ext>
            </a:extLst>
          </p:cNvPr>
          <p:cNvCxnSpPr>
            <a:cxnSpLocks/>
          </p:cNvCxnSpPr>
          <p:nvPr/>
        </p:nvCxnSpPr>
        <p:spPr>
          <a:xfrm flipH="1">
            <a:off x="3439493" y="4995614"/>
            <a:ext cx="3998" cy="294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D6C93E9-C420-7AE5-15DA-040C64479D54}"/>
              </a:ext>
            </a:extLst>
          </p:cNvPr>
          <p:cNvCxnSpPr>
            <a:cxnSpLocks/>
          </p:cNvCxnSpPr>
          <p:nvPr/>
        </p:nvCxnSpPr>
        <p:spPr>
          <a:xfrm flipH="1">
            <a:off x="8234760" y="4995613"/>
            <a:ext cx="3998" cy="294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45DF0EB-33C1-D3A2-7BDC-10A5D53891C6}"/>
              </a:ext>
            </a:extLst>
          </p:cNvPr>
          <p:cNvCxnSpPr>
            <a:cxnSpLocks/>
            <a:stCxn id="10" idx="2"/>
            <a:endCxn id="82" idx="0"/>
          </p:cNvCxnSpPr>
          <p:nvPr/>
        </p:nvCxnSpPr>
        <p:spPr>
          <a:xfrm>
            <a:off x="5830191" y="5622014"/>
            <a:ext cx="0" cy="2721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id="{328F039E-829A-E7B2-0BDA-99B70BF2A2B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11021" y="4932112"/>
            <a:ext cx="2388592" cy="1097425"/>
          </a:xfrm>
          <a:prstGeom prst="bent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6E513FB8-BC2F-5E14-9E28-9F14E252AB3F}"/>
              </a:ext>
            </a:extLst>
          </p:cNvPr>
          <p:cNvSpPr txBox="1"/>
          <p:nvPr/>
        </p:nvSpPr>
        <p:spPr>
          <a:xfrm>
            <a:off x="6970271" y="6314142"/>
            <a:ext cx="307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Traffic to security domain #2 </a:t>
            </a: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9FD01DC3-A4DF-80E5-5E09-0F7AD7B0E935}"/>
              </a:ext>
            </a:extLst>
          </p:cNvPr>
          <p:cNvCxnSpPr>
            <a:cxnSpLocks/>
          </p:cNvCxnSpPr>
          <p:nvPr/>
        </p:nvCxnSpPr>
        <p:spPr>
          <a:xfrm rot="16200000" flipV="1">
            <a:off x="3084103" y="4955443"/>
            <a:ext cx="2411690" cy="1027663"/>
          </a:xfrm>
          <a:prstGeom prst="bentConnector3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C00BF404-280A-DC33-D35F-A3E8D357F931}"/>
              </a:ext>
            </a:extLst>
          </p:cNvPr>
          <p:cNvSpPr txBox="1"/>
          <p:nvPr/>
        </p:nvSpPr>
        <p:spPr>
          <a:xfrm>
            <a:off x="1884478" y="6305788"/>
            <a:ext cx="307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ED7D31"/>
                </a:solidFill>
              </a:rPr>
              <a:t>Traffic to security domain #1 </a:t>
            </a:r>
          </a:p>
        </p:txBody>
      </p:sp>
    </p:spTree>
    <p:extLst>
      <p:ext uri="{BB962C8B-B14F-4D97-AF65-F5344CB8AC3E}">
        <p14:creationId xmlns:p14="http://schemas.microsoft.com/office/powerpoint/2010/main" val="38881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9611C-F621-70EB-A6D7-5EF2C412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FCEB617-200A-E3FF-01F9-9AC5442FCB6A}"/>
              </a:ext>
            </a:extLst>
          </p:cNvPr>
          <p:cNvSpPr/>
          <p:nvPr/>
        </p:nvSpPr>
        <p:spPr>
          <a:xfrm>
            <a:off x="6890029" y="1335378"/>
            <a:ext cx="4954205" cy="3629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>
                <a:solidFill>
                  <a:sysClr val="windowText" lastClr="000000"/>
                </a:solidFill>
              </a:rPr>
              <a:t>Federated Learning Platform</a:t>
            </a:r>
          </a:p>
        </p:txBody>
      </p:sp>
      <p:pic>
        <p:nvPicPr>
          <p:cNvPr id="1028" name="Picture 4" descr="Clouds - Free weather icons">
            <a:extLst>
              <a:ext uri="{FF2B5EF4-FFF2-40B4-BE49-F238E27FC236}">
                <a16:creationId xmlns:a16="http://schemas.microsoft.com/office/drawing/2014/main" id="{F9488177-E702-E9ED-85AC-B6DD6986E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93" b="19128"/>
          <a:stretch/>
        </p:blipFill>
        <p:spPr bwMode="auto">
          <a:xfrm>
            <a:off x="6360752" y="1301729"/>
            <a:ext cx="5806305" cy="36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8C018-DD66-10EF-8AA6-5EB3A5A89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4" y="1238122"/>
            <a:ext cx="6651410" cy="4134271"/>
          </a:xfrm>
        </p:spPr>
        <p:txBody>
          <a:bodyPr/>
          <a:lstStyle/>
          <a:p>
            <a:r>
              <a:rPr lang="en-US" sz="2600" dirty="0"/>
              <a:t>Model aggregation server (based on various commercial</a:t>
            </a:r>
            <a:r>
              <a:rPr lang="en-US" sz="2600" baseline="30000" dirty="0"/>
              <a:t>[1,2]</a:t>
            </a:r>
            <a:r>
              <a:rPr lang="en-US" sz="2600" dirty="0"/>
              <a:t> and open-source</a:t>
            </a:r>
            <a:r>
              <a:rPr lang="en-US" sz="2600" baseline="30000" dirty="0"/>
              <a:t>[3]</a:t>
            </a:r>
            <a:r>
              <a:rPr lang="en-US" sz="2600" dirty="0"/>
              <a:t> platforms)</a:t>
            </a:r>
          </a:p>
          <a:p>
            <a:pPr lvl="1"/>
            <a:r>
              <a:rPr lang="en-US" sz="2400" b="1" dirty="0"/>
              <a:t>Coordinator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Orchestrating interactions among aggregators, selectors, and clients</a:t>
            </a:r>
            <a:endParaRPr lang="en-US" sz="2400" b="1" dirty="0"/>
          </a:p>
          <a:p>
            <a:pPr lvl="1"/>
            <a:r>
              <a:rPr lang="en-US" sz="2400" b="1" dirty="0"/>
              <a:t>Aggregator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Hierarchical aggregation</a:t>
            </a:r>
          </a:p>
          <a:p>
            <a:pPr lvl="1"/>
            <a:r>
              <a:rPr lang="en-US" sz="2400" b="1" dirty="0"/>
              <a:t>Selector</a:t>
            </a:r>
            <a:r>
              <a:rPr lang="en-US" sz="2400" dirty="0"/>
              <a:t>:</a:t>
            </a:r>
          </a:p>
          <a:p>
            <a:pPr lvl="2"/>
            <a:r>
              <a:rPr lang="en-US" sz="2000" dirty="0"/>
              <a:t>Selecting clients to participate in the FL process</a:t>
            </a:r>
          </a:p>
          <a:p>
            <a:pPr lvl="2"/>
            <a:r>
              <a:rPr lang="en-US" sz="2000" dirty="0"/>
              <a:t>Client-aggregator mapping</a:t>
            </a:r>
          </a:p>
          <a:p>
            <a:endParaRPr lang="en-US" sz="2400" dirty="0"/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1"/>
                </a:solidFill>
              </a:rPr>
              <a:t>Cloud</a:t>
            </a:r>
            <a:r>
              <a:rPr lang="en-US" sz="2400" dirty="0"/>
              <a:t> to scale FL training to many clients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1AD5D-D294-2BD4-4DD5-0B0A8236A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Existing System Design for Federated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9229-6B10-13C3-B37C-04641EFFE0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67658-FD6C-5401-1798-85FC816E1104}"/>
              </a:ext>
            </a:extLst>
          </p:cNvPr>
          <p:cNvSpPr txBox="1"/>
          <p:nvPr/>
        </p:nvSpPr>
        <p:spPr>
          <a:xfrm>
            <a:off x="332482" y="6217783"/>
            <a:ext cx="1102080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 err="1"/>
              <a:t>Bonawitz</a:t>
            </a:r>
            <a:r>
              <a:rPr lang="en-US" sz="1100" dirty="0"/>
              <a:t>, Keith, et al. "Towards federated learning at scale: System design." </a:t>
            </a:r>
            <a:r>
              <a:rPr lang="en-US" sz="1100" dirty="0" err="1"/>
              <a:t>MLsys</a:t>
            </a:r>
            <a:r>
              <a:rPr lang="en-US" sz="1100" dirty="0"/>
              <a:t> 2019.</a:t>
            </a:r>
          </a:p>
          <a:p>
            <a:r>
              <a:rPr lang="en-US" sz="1100" dirty="0"/>
              <a:t>[2] </a:t>
            </a:r>
            <a:r>
              <a:rPr lang="en-US" sz="1100" dirty="0" err="1"/>
              <a:t>Huba</a:t>
            </a:r>
            <a:r>
              <a:rPr lang="en-US" sz="1100" dirty="0"/>
              <a:t>, </a:t>
            </a:r>
            <a:r>
              <a:rPr lang="en-US" sz="1100" dirty="0" err="1"/>
              <a:t>Dzmitry</a:t>
            </a:r>
            <a:r>
              <a:rPr lang="en-US" sz="1100" dirty="0"/>
              <a:t>, et al. "Papaya: Practical, private, and scalable federated learning." </a:t>
            </a:r>
            <a:r>
              <a:rPr lang="en-US" sz="1100" dirty="0" err="1"/>
              <a:t>MLsys</a:t>
            </a:r>
            <a:r>
              <a:rPr lang="en-US" sz="1100" dirty="0"/>
              <a:t> 2022.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Daga</a:t>
            </a:r>
            <a:r>
              <a:rPr lang="en-US" sz="1100" dirty="0"/>
              <a:t>, Harshit, et al. “Flame: Simplifying Topology Extension in Federated Learning.” ACM SoCC’23.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5BE1F2-3731-76F4-36D4-D1663879BC3F}"/>
              </a:ext>
            </a:extLst>
          </p:cNvPr>
          <p:cNvSpPr/>
          <p:nvPr/>
        </p:nvSpPr>
        <p:spPr>
          <a:xfrm>
            <a:off x="8804407" y="2411874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Top Aggregator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19F5D3-A4F4-6882-6A93-B15668779CCA}"/>
              </a:ext>
            </a:extLst>
          </p:cNvPr>
          <p:cNvSpPr/>
          <p:nvPr/>
        </p:nvSpPr>
        <p:spPr>
          <a:xfrm>
            <a:off x="8199172" y="3123969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Middle Aggregator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D3C1F9-638D-4F1F-7D53-D67C2919CE33}"/>
              </a:ext>
            </a:extLst>
          </p:cNvPr>
          <p:cNvSpPr/>
          <p:nvPr/>
        </p:nvSpPr>
        <p:spPr>
          <a:xfrm>
            <a:off x="9412778" y="3123968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Middle Aggregator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84CF97-2515-828A-E413-27783D76FB65}"/>
              </a:ext>
            </a:extLst>
          </p:cNvPr>
          <p:cNvSpPr/>
          <p:nvPr/>
        </p:nvSpPr>
        <p:spPr>
          <a:xfrm>
            <a:off x="8199172" y="3836063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Leaf Aggregator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AD8263-7257-8703-9D5E-4ADBB0E26694}"/>
              </a:ext>
            </a:extLst>
          </p:cNvPr>
          <p:cNvSpPr/>
          <p:nvPr/>
        </p:nvSpPr>
        <p:spPr>
          <a:xfrm>
            <a:off x="9412778" y="3836062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Leaf Aggregator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49C6F30-251B-386B-A623-61B7B32AF559}"/>
              </a:ext>
            </a:extLst>
          </p:cNvPr>
          <p:cNvSpPr/>
          <p:nvPr/>
        </p:nvSpPr>
        <p:spPr>
          <a:xfrm>
            <a:off x="10626384" y="3836061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Leaf Aggregator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6D69E5F-713A-B68F-1760-717AC309EAEB}"/>
              </a:ext>
            </a:extLst>
          </p:cNvPr>
          <p:cNvSpPr/>
          <p:nvPr/>
        </p:nvSpPr>
        <p:spPr>
          <a:xfrm>
            <a:off x="6985566" y="3836060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/>
              <a:t>Leaf Aggregator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FE6AD61-72D6-6E23-A636-C445C13336F3}"/>
              </a:ext>
            </a:extLst>
          </p:cNvPr>
          <p:cNvCxnSpPr>
            <a:stCxn id="9" idx="2"/>
            <a:endCxn id="16" idx="0"/>
          </p:cNvCxnSpPr>
          <p:nvPr/>
        </p:nvCxnSpPr>
        <p:spPr>
          <a:xfrm flipH="1">
            <a:off x="8759775" y="2893931"/>
            <a:ext cx="605235" cy="230038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D2C51F-1F0E-CDBB-B284-136F52A61C6C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9365010" y="2893931"/>
            <a:ext cx="608371" cy="23003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6B9F2E-9013-60A3-783A-27CD87182549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9973381" y="3606025"/>
            <a:ext cx="1213606" cy="230036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8F0271-C1E8-11D2-E0A4-6FF545D1EE7F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 flipH="1">
            <a:off x="7546169" y="3606026"/>
            <a:ext cx="1213606" cy="230034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FD0747-4280-077E-4F52-0C97160A3D2C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8759775" y="3606026"/>
            <a:ext cx="0" cy="23003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8F265F-55D5-08CA-8689-68F3AF8B0FB6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9973381" y="3606025"/>
            <a:ext cx="0" cy="23003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5FE1643-D683-303B-CCBB-9D13A235BFD0}"/>
              </a:ext>
            </a:extLst>
          </p:cNvPr>
          <p:cNvSpPr/>
          <p:nvPr/>
        </p:nvSpPr>
        <p:spPr>
          <a:xfrm>
            <a:off x="6890030" y="5105142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2343BA8-3474-1F5C-6474-CAD60F28BF38}"/>
              </a:ext>
            </a:extLst>
          </p:cNvPr>
          <p:cNvSpPr/>
          <p:nvPr/>
        </p:nvSpPr>
        <p:spPr>
          <a:xfrm>
            <a:off x="7614162" y="5105141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E520DE4-7142-11A3-A704-A43852CC4BE9}"/>
              </a:ext>
            </a:extLst>
          </p:cNvPr>
          <p:cNvSpPr/>
          <p:nvPr/>
        </p:nvSpPr>
        <p:spPr>
          <a:xfrm>
            <a:off x="8338294" y="5105140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2ECDCA5-9F2A-0C44-EA93-CCCE40BB3FD8}"/>
              </a:ext>
            </a:extLst>
          </p:cNvPr>
          <p:cNvSpPr/>
          <p:nvPr/>
        </p:nvSpPr>
        <p:spPr>
          <a:xfrm>
            <a:off x="9062426" y="5105139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8D6795B-9EC2-1817-F9FC-64FB71034C3C}"/>
              </a:ext>
            </a:extLst>
          </p:cNvPr>
          <p:cNvSpPr/>
          <p:nvPr/>
        </p:nvSpPr>
        <p:spPr>
          <a:xfrm>
            <a:off x="9786558" y="5105138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48FD384-B13C-A7E1-F391-DCA1A498B9FF}"/>
              </a:ext>
            </a:extLst>
          </p:cNvPr>
          <p:cNvSpPr/>
          <p:nvPr/>
        </p:nvSpPr>
        <p:spPr>
          <a:xfrm>
            <a:off x="10510690" y="5105137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CB3D110-1E25-0862-CE98-3A7397992F19}"/>
              </a:ext>
            </a:extLst>
          </p:cNvPr>
          <p:cNvSpPr/>
          <p:nvPr/>
        </p:nvSpPr>
        <p:spPr>
          <a:xfrm>
            <a:off x="11234822" y="5105136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795094F-32DC-999D-8D09-93A7BFB53EDF}"/>
              </a:ext>
            </a:extLst>
          </p:cNvPr>
          <p:cNvSpPr/>
          <p:nvPr/>
        </p:nvSpPr>
        <p:spPr>
          <a:xfrm>
            <a:off x="6985567" y="4573124"/>
            <a:ext cx="4762024" cy="276999"/>
          </a:xfrm>
          <a:prstGeom prst="roundRect">
            <a:avLst>
              <a:gd name="adj" fmla="val 647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Selector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ED6A5C5-6E13-C8F9-5B51-3404028829A0}"/>
              </a:ext>
            </a:extLst>
          </p:cNvPr>
          <p:cNvSpPr/>
          <p:nvPr/>
        </p:nvSpPr>
        <p:spPr>
          <a:xfrm>
            <a:off x="9629159" y="1850922"/>
            <a:ext cx="1591564" cy="328868"/>
          </a:xfrm>
          <a:prstGeom prst="roundRect">
            <a:avLst>
              <a:gd name="adj" fmla="val 6471"/>
            </a:avLst>
          </a:prstGeom>
          <a:solidFill>
            <a:srgbClr val="FF93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Coordinator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7DFDD0D-40A9-CD8A-D3A0-5AB8876BB715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7546169" y="4318117"/>
            <a:ext cx="0" cy="25500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D7F7F3-8F9E-139F-292A-3D7BADE045C8}"/>
              </a:ext>
            </a:extLst>
          </p:cNvPr>
          <p:cNvCxnSpPr>
            <a:cxnSpLocks/>
          </p:cNvCxnSpPr>
          <p:nvPr/>
        </p:nvCxnSpPr>
        <p:spPr>
          <a:xfrm>
            <a:off x="8759775" y="4318116"/>
            <a:ext cx="0" cy="25500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B424343-6063-5B29-3F86-B89EB62AA622}"/>
              </a:ext>
            </a:extLst>
          </p:cNvPr>
          <p:cNvCxnSpPr>
            <a:cxnSpLocks/>
          </p:cNvCxnSpPr>
          <p:nvPr/>
        </p:nvCxnSpPr>
        <p:spPr>
          <a:xfrm>
            <a:off x="9973381" y="4318115"/>
            <a:ext cx="0" cy="25500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FA8035B-B248-9446-A403-00814F8A1A41}"/>
              </a:ext>
            </a:extLst>
          </p:cNvPr>
          <p:cNvCxnSpPr>
            <a:cxnSpLocks/>
          </p:cNvCxnSpPr>
          <p:nvPr/>
        </p:nvCxnSpPr>
        <p:spPr>
          <a:xfrm>
            <a:off x="11186987" y="4318114"/>
            <a:ext cx="0" cy="255007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971B87C-46EF-B267-F186-41753E5842D3}"/>
              </a:ext>
            </a:extLst>
          </p:cNvPr>
          <p:cNvCxnSpPr>
            <a:cxnSpLocks/>
          </p:cNvCxnSpPr>
          <p:nvPr/>
        </p:nvCxnSpPr>
        <p:spPr>
          <a:xfrm>
            <a:off x="7194736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6547F40-B923-6564-2AE2-8BA656120285}"/>
              </a:ext>
            </a:extLst>
          </p:cNvPr>
          <p:cNvCxnSpPr>
            <a:cxnSpLocks/>
          </p:cNvCxnSpPr>
          <p:nvPr/>
        </p:nvCxnSpPr>
        <p:spPr>
          <a:xfrm>
            <a:off x="7910995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00083CC-A569-B656-AC18-21D9EF9E5C59}"/>
              </a:ext>
            </a:extLst>
          </p:cNvPr>
          <p:cNvCxnSpPr>
            <a:cxnSpLocks/>
          </p:cNvCxnSpPr>
          <p:nvPr/>
        </p:nvCxnSpPr>
        <p:spPr>
          <a:xfrm>
            <a:off x="8627254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171F7D6-D5EB-68A3-F8D6-81AE0CF961E4}"/>
              </a:ext>
            </a:extLst>
          </p:cNvPr>
          <p:cNvCxnSpPr>
            <a:cxnSpLocks/>
          </p:cNvCxnSpPr>
          <p:nvPr/>
        </p:nvCxnSpPr>
        <p:spPr>
          <a:xfrm>
            <a:off x="9343513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34261F-1709-7D81-0264-EBADF6C8D143}"/>
              </a:ext>
            </a:extLst>
          </p:cNvPr>
          <p:cNvCxnSpPr>
            <a:cxnSpLocks/>
          </p:cNvCxnSpPr>
          <p:nvPr/>
        </p:nvCxnSpPr>
        <p:spPr>
          <a:xfrm>
            <a:off x="10059772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90919AE-2BD7-8958-0848-204672799060}"/>
              </a:ext>
            </a:extLst>
          </p:cNvPr>
          <p:cNvCxnSpPr>
            <a:cxnSpLocks/>
          </p:cNvCxnSpPr>
          <p:nvPr/>
        </p:nvCxnSpPr>
        <p:spPr>
          <a:xfrm>
            <a:off x="10776031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6F69F92-58B3-D6F6-4C9D-7576ACFD8C32}"/>
              </a:ext>
            </a:extLst>
          </p:cNvPr>
          <p:cNvCxnSpPr>
            <a:cxnSpLocks/>
          </p:cNvCxnSpPr>
          <p:nvPr/>
        </p:nvCxnSpPr>
        <p:spPr>
          <a:xfrm>
            <a:off x="11492290" y="485012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81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0"/>
    </mc:Choice>
    <mc:Fallback xmlns="">
      <p:transition spd="slow" advTm="83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F42E200-6178-289C-8B50-68D704159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871025"/>
              </p:ext>
            </p:extLst>
          </p:nvPr>
        </p:nvGraphicFramePr>
        <p:xfrm>
          <a:off x="8185545" y="2900132"/>
          <a:ext cx="3716930" cy="249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9673E278-DF75-8F23-509B-7C71F14F2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594087"/>
              </p:ext>
            </p:extLst>
          </p:nvPr>
        </p:nvGraphicFramePr>
        <p:xfrm>
          <a:off x="4313677" y="2900132"/>
          <a:ext cx="3716930" cy="249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304BABAD-71E3-C345-A943-2D67E06CB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312714"/>
              </p:ext>
            </p:extLst>
          </p:nvPr>
        </p:nvGraphicFramePr>
        <p:xfrm>
          <a:off x="394835" y="2900132"/>
          <a:ext cx="3716930" cy="249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74A70-50C0-3EE6-D423-BAB74A6AA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Existing System Design for Federated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FF02-0EA8-FD46-F30E-94BE10AE7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276616" cy="4134271"/>
          </a:xfrm>
        </p:spPr>
        <p:txBody>
          <a:bodyPr/>
          <a:lstStyle/>
          <a:p>
            <a:r>
              <a:rPr lang="en-US" sz="2800" b="1" i="1" u="sng" dirty="0">
                <a:solidFill>
                  <a:srgbClr val="ED7D31"/>
                </a:solidFill>
              </a:rPr>
              <a:t>High variability of # of FL clients</a:t>
            </a:r>
          </a:p>
          <a:p>
            <a:pPr lvl="1"/>
            <a:r>
              <a:rPr lang="en-US" sz="2800" dirty="0"/>
              <a:t>Real-world trace from </a:t>
            </a:r>
            <a:r>
              <a:rPr lang="en-US" sz="2800" dirty="0" err="1"/>
              <a:t>GBoard</a:t>
            </a:r>
            <a:r>
              <a:rPr lang="en-US" sz="2800" baseline="30000" dirty="0"/>
              <a:t>[1]</a:t>
            </a:r>
            <a:endParaRPr lang="en-US" sz="2600" dirty="0"/>
          </a:p>
          <a:p>
            <a:r>
              <a:rPr lang="en-US" sz="2800" b="1" i="1" dirty="0"/>
              <a:t>Serverful</a:t>
            </a:r>
            <a:r>
              <a:rPr lang="en-US" sz="2800" dirty="0"/>
              <a:t> FL systems lack elasticity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06F-668C-E685-416D-4559FB306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A96057-F557-9A42-85C2-8C8FE4143C83}"/>
              </a:ext>
            </a:extLst>
          </p:cNvPr>
          <p:cNvSpPr txBox="1"/>
          <p:nvPr/>
        </p:nvSpPr>
        <p:spPr>
          <a:xfrm>
            <a:off x="332482" y="6533695"/>
            <a:ext cx="1102080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 err="1"/>
              <a:t>Bonawitz</a:t>
            </a:r>
            <a:r>
              <a:rPr lang="en-US" sz="1100" dirty="0"/>
              <a:t>, Keith, et al. "Towards federated learning at scale: System design." </a:t>
            </a:r>
            <a:r>
              <a:rPr lang="en-US" sz="1100" dirty="0" err="1"/>
              <a:t>MLsys</a:t>
            </a:r>
            <a:r>
              <a:rPr lang="en-US" sz="1100" dirty="0"/>
              <a:t> 2019.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786F9FF6-FDC1-1EC3-EC8D-4453EA0D6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541726"/>
              </p:ext>
            </p:extLst>
          </p:nvPr>
        </p:nvGraphicFramePr>
        <p:xfrm>
          <a:off x="8183072" y="2900132"/>
          <a:ext cx="3716930" cy="249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7C983B85-356E-A8A5-B786-34BFEA395F12}"/>
              </a:ext>
            </a:extLst>
          </p:cNvPr>
          <p:cNvGrpSpPr/>
          <p:nvPr/>
        </p:nvGrpSpPr>
        <p:grpSpPr>
          <a:xfrm>
            <a:off x="8642846" y="3802616"/>
            <a:ext cx="3004739" cy="864973"/>
            <a:chOff x="883508" y="4003589"/>
            <a:chExt cx="3004739" cy="864973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9C1CB3D3-15CB-37F6-4EF4-36F83353C373}"/>
                </a:ext>
              </a:extLst>
            </p:cNvPr>
            <p:cNvCxnSpPr/>
            <p:nvPr/>
          </p:nvCxnSpPr>
          <p:spPr>
            <a:xfrm>
              <a:off x="883508" y="4003589"/>
              <a:ext cx="0" cy="864973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56FA869-269E-37F3-1936-70CE2F1F9AD7}"/>
                </a:ext>
              </a:extLst>
            </p:cNvPr>
            <p:cNvCxnSpPr>
              <a:cxnSpLocks/>
            </p:cNvCxnSpPr>
            <p:nvPr/>
          </p:nvCxnSpPr>
          <p:spPr>
            <a:xfrm>
              <a:off x="1060622" y="4003589"/>
              <a:ext cx="0" cy="617838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01A7DF8-F4FF-8953-68B6-62FDC4950DEF}"/>
                </a:ext>
              </a:extLst>
            </p:cNvPr>
            <p:cNvCxnSpPr>
              <a:cxnSpLocks/>
            </p:cNvCxnSpPr>
            <p:nvPr/>
          </p:nvCxnSpPr>
          <p:spPr>
            <a:xfrm>
              <a:off x="1225378" y="4003589"/>
              <a:ext cx="0" cy="284206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C9D56A3-06F3-0B06-0EA7-19D73FFFDA09}"/>
                </a:ext>
              </a:extLst>
            </p:cNvPr>
            <p:cNvCxnSpPr>
              <a:cxnSpLocks/>
            </p:cNvCxnSpPr>
            <p:nvPr/>
          </p:nvCxnSpPr>
          <p:spPr>
            <a:xfrm>
              <a:off x="1606377" y="4003589"/>
              <a:ext cx="0" cy="284206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61CF807-7DFA-5EAE-1C58-1CBE5B052EC1}"/>
                </a:ext>
              </a:extLst>
            </p:cNvPr>
            <p:cNvCxnSpPr>
              <a:cxnSpLocks/>
            </p:cNvCxnSpPr>
            <p:nvPr/>
          </p:nvCxnSpPr>
          <p:spPr>
            <a:xfrm>
              <a:off x="1789668" y="4003589"/>
              <a:ext cx="0" cy="710514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53D8E1D-C33E-E21A-B4ED-4C5CA819C5C8}"/>
                </a:ext>
              </a:extLst>
            </p:cNvPr>
            <p:cNvCxnSpPr>
              <a:cxnSpLocks/>
            </p:cNvCxnSpPr>
            <p:nvPr/>
          </p:nvCxnSpPr>
          <p:spPr>
            <a:xfrm>
              <a:off x="1972959" y="4003589"/>
              <a:ext cx="0" cy="864973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BFDD9C-B46C-7187-CE14-08B7EEC1F9A5}"/>
                </a:ext>
              </a:extLst>
            </p:cNvPr>
            <p:cNvCxnSpPr>
              <a:cxnSpLocks/>
            </p:cNvCxnSpPr>
            <p:nvPr/>
          </p:nvCxnSpPr>
          <p:spPr>
            <a:xfrm>
              <a:off x="2150072" y="4003589"/>
              <a:ext cx="0" cy="617838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B15A467-9214-BF33-64B6-72ADBF6AF79C}"/>
                </a:ext>
              </a:extLst>
            </p:cNvPr>
            <p:cNvCxnSpPr>
              <a:cxnSpLocks/>
            </p:cNvCxnSpPr>
            <p:nvPr/>
          </p:nvCxnSpPr>
          <p:spPr>
            <a:xfrm>
              <a:off x="2327185" y="4003589"/>
              <a:ext cx="0" cy="376881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A147D75-B857-8A8D-2B5B-60CC8EB221E1}"/>
                </a:ext>
              </a:extLst>
            </p:cNvPr>
            <p:cNvCxnSpPr>
              <a:cxnSpLocks/>
            </p:cNvCxnSpPr>
            <p:nvPr/>
          </p:nvCxnSpPr>
          <p:spPr>
            <a:xfrm>
              <a:off x="2658757" y="4003589"/>
              <a:ext cx="0" cy="376881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E42BC49-2059-6980-09F1-4483E82E0547}"/>
                </a:ext>
              </a:extLst>
            </p:cNvPr>
            <p:cNvCxnSpPr>
              <a:cxnSpLocks/>
            </p:cNvCxnSpPr>
            <p:nvPr/>
          </p:nvCxnSpPr>
          <p:spPr>
            <a:xfrm>
              <a:off x="2817334" y="4003589"/>
              <a:ext cx="0" cy="710514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37D58A1-B189-E04B-A218-F9137C0C4804}"/>
                </a:ext>
              </a:extLst>
            </p:cNvPr>
            <p:cNvCxnSpPr>
              <a:cxnSpLocks/>
            </p:cNvCxnSpPr>
            <p:nvPr/>
          </p:nvCxnSpPr>
          <p:spPr>
            <a:xfrm>
              <a:off x="2975911" y="4003589"/>
              <a:ext cx="0" cy="864973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21660AD-8057-002A-3266-F2D10E6C1323}"/>
                </a:ext>
              </a:extLst>
            </p:cNvPr>
            <p:cNvCxnSpPr>
              <a:cxnSpLocks/>
            </p:cNvCxnSpPr>
            <p:nvPr/>
          </p:nvCxnSpPr>
          <p:spPr>
            <a:xfrm>
              <a:off x="3134488" y="4003589"/>
              <a:ext cx="0" cy="617838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C3587DB-685C-E6A1-F0C3-566771142EA1}"/>
                </a:ext>
              </a:extLst>
            </p:cNvPr>
            <p:cNvCxnSpPr>
              <a:cxnSpLocks/>
            </p:cNvCxnSpPr>
            <p:nvPr/>
          </p:nvCxnSpPr>
          <p:spPr>
            <a:xfrm>
              <a:off x="3293065" y="4003589"/>
              <a:ext cx="0" cy="376881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8A788E3-734D-1E40-86F9-6EA52E65FBC3}"/>
                </a:ext>
              </a:extLst>
            </p:cNvPr>
            <p:cNvCxnSpPr>
              <a:cxnSpLocks/>
            </p:cNvCxnSpPr>
            <p:nvPr/>
          </p:nvCxnSpPr>
          <p:spPr>
            <a:xfrm>
              <a:off x="3643172" y="4003589"/>
              <a:ext cx="0" cy="376881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846B0875-ABBB-AEC2-6EF0-A4EAD76EEEDB}"/>
                </a:ext>
              </a:extLst>
            </p:cNvPr>
            <p:cNvCxnSpPr>
              <a:cxnSpLocks/>
            </p:cNvCxnSpPr>
            <p:nvPr/>
          </p:nvCxnSpPr>
          <p:spPr>
            <a:xfrm>
              <a:off x="3888247" y="4003589"/>
              <a:ext cx="0" cy="864973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73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93"/>
    </mc:Choice>
    <mc:Fallback xmlns="">
      <p:transition spd="slow" advTm="6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74A70-50C0-3EE6-D423-BAB74A6AA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A “</a:t>
            </a:r>
            <a:r>
              <a:rPr lang="en-US" dirty="0">
                <a:solidFill>
                  <a:srgbClr val="FFB81C"/>
                </a:solidFill>
              </a:rPr>
              <a:t>Serverless</a:t>
            </a:r>
            <a:r>
              <a:rPr lang="en-US" dirty="0"/>
              <a:t>” Cloud for Federated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FF02-0EA8-FD46-F30E-94BE10AE7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10548804" cy="4134271"/>
          </a:xfrm>
        </p:spPr>
        <p:txBody>
          <a:bodyPr/>
          <a:lstStyle/>
          <a:p>
            <a:r>
              <a:rPr lang="en-US" sz="2600" b="1" dirty="0"/>
              <a:t>“Event-driven” Execution</a:t>
            </a:r>
            <a:r>
              <a:rPr lang="en-US" sz="2600" dirty="0"/>
              <a:t>: Applications are triggered based on events, terminated upon event completion</a:t>
            </a:r>
          </a:p>
          <a:p>
            <a:pPr lvl="1"/>
            <a:r>
              <a:rPr lang="en-US" sz="2400" b="1" dirty="0"/>
              <a:t>Fine-grained resource elasticity</a:t>
            </a:r>
          </a:p>
          <a:p>
            <a:pPr lvl="1"/>
            <a:endParaRPr lang="en-US" sz="2400" b="1" dirty="0"/>
          </a:p>
          <a:p>
            <a:r>
              <a:rPr lang="en-US" sz="2600" b="1" u="sng" dirty="0"/>
              <a:t>True</a:t>
            </a:r>
            <a:r>
              <a:rPr lang="en-US" sz="2600" b="1" dirty="0"/>
              <a:t> “Pay-as-you-go” Billing</a:t>
            </a:r>
            <a:r>
              <a:rPr lang="en-US" sz="2600" dirty="0"/>
              <a:t>: Pay only for the duration of execution of an application. No charge when the application is idle</a:t>
            </a:r>
          </a:p>
          <a:p>
            <a:pPr lvl="1"/>
            <a:r>
              <a:rPr lang="en-US" sz="2400" b="1" dirty="0"/>
              <a:t>Fine-grained billing</a:t>
            </a:r>
          </a:p>
          <a:p>
            <a:pPr lvl="1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06F-668C-E685-416D-4559FB306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Basics of Serverless Computing</a:t>
            </a:r>
          </a:p>
        </p:txBody>
      </p:sp>
    </p:spTree>
    <p:extLst>
      <p:ext uri="{BB962C8B-B14F-4D97-AF65-F5344CB8AC3E}">
        <p14:creationId xmlns:p14="http://schemas.microsoft.com/office/powerpoint/2010/main" val="15922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45"/>
    </mc:Choice>
    <mc:Fallback xmlns="">
      <p:transition spd="slow" advTm="735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157E-D14A-C1FE-144D-96E6A5D4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loud 48">
            <a:extLst>
              <a:ext uri="{FF2B5EF4-FFF2-40B4-BE49-F238E27FC236}">
                <a16:creationId xmlns:a16="http://schemas.microsoft.com/office/drawing/2014/main" id="{0F5108B2-E49C-8A44-84E1-94C00B8E0D86}"/>
              </a:ext>
            </a:extLst>
          </p:cNvPr>
          <p:cNvSpPr/>
          <p:nvPr/>
        </p:nvSpPr>
        <p:spPr>
          <a:xfrm>
            <a:off x="5659067" y="1865167"/>
            <a:ext cx="6511637" cy="3543297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D01111-D5C7-3E58-C206-6766C2BC7DE3}"/>
              </a:ext>
            </a:extLst>
          </p:cNvPr>
          <p:cNvSpPr/>
          <p:nvPr/>
        </p:nvSpPr>
        <p:spPr>
          <a:xfrm>
            <a:off x="8237178" y="2265424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A695DA-5AB1-402E-3AAB-3ABE8ED6D0FB}"/>
              </a:ext>
            </a:extLst>
          </p:cNvPr>
          <p:cNvSpPr/>
          <p:nvPr/>
        </p:nvSpPr>
        <p:spPr>
          <a:xfrm>
            <a:off x="7470802" y="4287145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8EA986-688D-8D0B-247D-8282588E2964}"/>
              </a:ext>
            </a:extLst>
          </p:cNvPr>
          <p:cNvSpPr/>
          <p:nvPr/>
        </p:nvSpPr>
        <p:spPr>
          <a:xfrm>
            <a:off x="6130475" y="4287147"/>
            <a:ext cx="1233055" cy="602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5A6BFE-326B-BEAA-1DC7-058BBA1A5514}"/>
              </a:ext>
            </a:extLst>
          </p:cNvPr>
          <p:cNvSpPr/>
          <p:nvPr/>
        </p:nvSpPr>
        <p:spPr>
          <a:xfrm>
            <a:off x="9048592" y="4288803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A3C0F1-8D4B-9613-BB44-A1E73E39BC62}"/>
              </a:ext>
            </a:extLst>
          </p:cNvPr>
          <p:cNvSpPr/>
          <p:nvPr/>
        </p:nvSpPr>
        <p:spPr>
          <a:xfrm>
            <a:off x="10395312" y="4288828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02910A6-B7F8-18D6-5714-E58B5D2FCE54}"/>
              </a:ext>
            </a:extLst>
          </p:cNvPr>
          <p:cNvSpPr/>
          <p:nvPr/>
        </p:nvSpPr>
        <p:spPr>
          <a:xfrm>
            <a:off x="7476111" y="3258348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2236DC-59AC-3596-BBEC-82934B8DF0DB}"/>
              </a:ext>
            </a:extLst>
          </p:cNvPr>
          <p:cNvSpPr/>
          <p:nvPr/>
        </p:nvSpPr>
        <p:spPr>
          <a:xfrm>
            <a:off x="9048595" y="3258347"/>
            <a:ext cx="1233055" cy="6026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Aggregator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D878003-DC3C-72F0-1502-8C23F7512648}"/>
              </a:ext>
            </a:extLst>
          </p:cNvPr>
          <p:cNvGrpSpPr/>
          <p:nvPr/>
        </p:nvGrpSpPr>
        <p:grpSpPr>
          <a:xfrm>
            <a:off x="6747003" y="2868097"/>
            <a:ext cx="4264837" cy="2360080"/>
            <a:chOff x="6747003" y="2868097"/>
            <a:chExt cx="4264837" cy="236008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E0792DA-92B7-C35B-B1C2-360DDF1ABB49}"/>
                </a:ext>
              </a:extLst>
            </p:cNvPr>
            <p:cNvCxnSpPr>
              <a:cxnSpLocks/>
              <a:stCxn id="60" idx="2"/>
              <a:endCxn id="54" idx="0"/>
            </p:cNvCxnSpPr>
            <p:nvPr/>
          </p:nvCxnSpPr>
          <p:spPr>
            <a:xfrm flipH="1">
              <a:off x="6747003" y="3861021"/>
              <a:ext cx="1345636" cy="42612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99DDDCE-5803-0B5F-B8B7-2C308283C638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11005448" y="4891501"/>
              <a:ext cx="6392" cy="336675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69A1609-80F5-193D-AA9C-FFCC31080D5F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8087330" y="4889818"/>
              <a:ext cx="0" cy="33835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4AC18E-788F-8239-64A5-CE594727D435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>
              <a:off x="9665120" y="4891476"/>
              <a:ext cx="6391" cy="3367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8A2E6322-8E99-CE85-2DE2-A9068A6919CF}"/>
                </a:ext>
              </a:extLst>
            </p:cNvPr>
            <p:cNvCxnSpPr>
              <a:cxnSpLocks/>
              <a:stCxn id="61" idx="2"/>
              <a:endCxn id="57" idx="0"/>
            </p:cNvCxnSpPr>
            <p:nvPr/>
          </p:nvCxnSpPr>
          <p:spPr>
            <a:xfrm flipH="1">
              <a:off x="9665120" y="3861020"/>
              <a:ext cx="3" cy="427783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C74F08E-E2B6-298D-22F4-CDA83DD9865F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 flipH="1">
              <a:off x="8087330" y="3861021"/>
              <a:ext cx="5309" cy="41690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84EB180-CDF0-FA02-2800-0C5F33610921}"/>
                </a:ext>
              </a:extLst>
            </p:cNvPr>
            <p:cNvCxnSpPr>
              <a:cxnSpLocks/>
              <a:stCxn id="50" idx="2"/>
              <a:endCxn id="61" idx="0"/>
            </p:cNvCxnSpPr>
            <p:nvPr/>
          </p:nvCxnSpPr>
          <p:spPr>
            <a:xfrm>
              <a:off x="8853706" y="2868097"/>
              <a:ext cx="811417" cy="39025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30655B1-8D0E-EE5B-A497-8A2B5638C9DB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 flipH="1">
              <a:off x="8087330" y="2868097"/>
              <a:ext cx="766376" cy="390250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9B3F0797-6E70-78DE-41D3-308DA2FAACD3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6747003" y="4889819"/>
              <a:ext cx="0" cy="33835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5229F56-9C3D-E70B-57D5-88F3DD086CDF}"/>
                </a:ext>
              </a:extLst>
            </p:cNvPr>
            <p:cNvCxnSpPr>
              <a:cxnSpLocks/>
              <a:stCxn id="61" idx="2"/>
              <a:endCxn id="59" idx="0"/>
            </p:cNvCxnSpPr>
            <p:nvPr/>
          </p:nvCxnSpPr>
          <p:spPr>
            <a:xfrm>
              <a:off x="9665123" y="3861020"/>
              <a:ext cx="1346717" cy="42780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7157D-2ECE-1B56-0CD6-3B52838BB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0" y="335919"/>
            <a:ext cx="10590585" cy="443198"/>
          </a:xfrm>
        </p:spPr>
        <p:txBody>
          <a:bodyPr/>
          <a:lstStyle/>
          <a:p>
            <a:r>
              <a:rPr lang="en-US" dirty="0"/>
              <a:t>A “</a:t>
            </a:r>
            <a:r>
              <a:rPr lang="en-US" dirty="0">
                <a:solidFill>
                  <a:srgbClr val="FFB81C"/>
                </a:solidFill>
              </a:rPr>
              <a:t>Serverless</a:t>
            </a:r>
            <a:r>
              <a:rPr lang="en-US" dirty="0"/>
              <a:t>” Cloud for Federated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FA039-0365-F5D6-4CEE-851399A625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11118408" cy="276999"/>
          </a:xfrm>
        </p:spPr>
        <p:txBody>
          <a:bodyPr/>
          <a:lstStyle/>
          <a:p>
            <a:r>
              <a:rPr lang="en-US" dirty="0"/>
              <a:t>An abstract functional view</a:t>
            </a:r>
          </a:p>
        </p:txBody>
      </p:sp>
      <p:pic>
        <p:nvPicPr>
          <p:cNvPr id="7" name="Google Shape;92;g78f7708309_0_420">
            <a:extLst>
              <a:ext uri="{FF2B5EF4-FFF2-40B4-BE49-F238E27FC236}">
                <a16:creationId xmlns:a16="http://schemas.microsoft.com/office/drawing/2014/main" id="{41CDD82C-C1FE-741B-98EA-37668B037D9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068" y="4115318"/>
            <a:ext cx="2340114" cy="18429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559A6-E4D2-8E90-1097-601D4A56FE6B}"/>
              </a:ext>
            </a:extLst>
          </p:cNvPr>
          <p:cNvSpPr txBox="1"/>
          <p:nvPr/>
        </p:nvSpPr>
        <p:spPr>
          <a:xfrm>
            <a:off x="-40531" y="5934639"/>
            <a:ext cx="238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1"/>
                </a:solidFill>
              </a:rPr>
              <a:t>Based on </a:t>
            </a:r>
            <a:r>
              <a:rPr lang="en-US" sz="2400" b="1" i="1" dirty="0" err="1">
                <a:solidFill>
                  <a:schemeClr val="accent1"/>
                </a:solidFill>
              </a:rPr>
              <a:t>Knative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4F6C2-BC31-5D22-CA72-6599ADF03EDF}"/>
              </a:ext>
            </a:extLst>
          </p:cNvPr>
          <p:cNvGrpSpPr/>
          <p:nvPr/>
        </p:nvGrpSpPr>
        <p:grpSpPr>
          <a:xfrm>
            <a:off x="4095290" y="2028447"/>
            <a:ext cx="6619519" cy="4795827"/>
            <a:chOff x="3728338" y="1983188"/>
            <a:chExt cx="6619519" cy="479582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5ED21D-62E9-1BAE-B6C5-D11DE17E6597}"/>
                </a:ext>
              </a:extLst>
            </p:cNvPr>
            <p:cNvGrpSpPr/>
            <p:nvPr/>
          </p:nvGrpSpPr>
          <p:grpSpPr>
            <a:xfrm>
              <a:off x="3728338" y="1983188"/>
              <a:ext cx="6619519" cy="4795827"/>
              <a:chOff x="3728338" y="1983188"/>
              <a:chExt cx="6619519" cy="4795827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C6886578-482E-2E3D-CA65-040CEA66A25D}"/>
                  </a:ext>
                </a:extLst>
              </p:cNvPr>
              <p:cNvSpPr/>
              <p:nvPr/>
            </p:nvSpPr>
            <p:spPr>
              <a:xfrm>
                <a:off x="6960114" y="4012004"/>
                <a:ext cx="3387743" cy="2581102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0" bIns="0" rtlCol="0" anchor="b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Gill Sans MT" panose="020B0502020104020203" pitchFamily="34" charset="77"/>
                  </a:rPr>
                  <a:t>Node 2</a:t>
                </a:r>
              </a:p>
            </p:txBody>
          </p:sp>
          <p:sp>
            <p:nvSpPr>
              <p:cNvPr id="83" name="Rounded Rectangle 82">
                <a:extLst>
                  <a:ext uri="{FF2B5EF4-FFF2-40B4-BE49-F238E27FC236}">
                    <a16:creationId xmlns:a16="http://schemas.microsoft.com/office/drawing/2014/main" id="{9788DF0E-74E2-F0E2-584F-779A8E360972}"/>
                  </a:ext>
                </a:extLst>
              </p:cNvPr>
              <p:cNvSpPr/>
              <p:nvPr/>
            </p:nvSpPr>
            <p:spPr>
              <a:xfrm>
                <a:off x="7886076" y="47401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EEEF1E7E-688C-EB7D-65FA-38947C38F9E5}"/>
                  </a:ext>
                </a:extLst>
              </p:cNvPr>
              <p:cNvSpPr/>
              <p:nvPr/>
            </p:nvSpPr>
            <p:spPr>
              <a:xfrm>
                <a:off x="7733676" y="45877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8A77635E-5939-A547-47A2-C8E11BF4F5FF}"/>
                  </a:ext>
                </a:extLst>
              </p:cNvPr>
              <p:cNvSpPr/>
              <p:nvPr/>
            </p:nvSpPr>
            <p:spPr>
              <a:xfrm>
                <a:off x="7581276" y="44353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949A3F2F-A78D-7352-8561-2DDFB4C91D4D}"/>
                  </a:ext>
                </a:extLst>
              </p:cNvPr>
              <p:cNvSpPr/>
              <p:nvPr/>
            </p:nvSpPr>
            <p:spPr>
              <a:xfrm>
                <a:off x="5630436" y="1983188"/>
                <a:ext cx="4087163" cy="1277222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Gill Sans MT" panose="020B0502020104020203" pitchFamily="34" charset="77"/>
                  </a:rPr>
                  <a:t>Control plane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8C52680F-BD29-0A42-1DAB-011CB35C0154}"/>
                  </a:ext>
                </a:extLst>
              </p:cNvPr>
              <p:cNvSpPr/>
              <p:nvPr/>
            </p:nvSpPr>
            <p:spPr>
              <a:xfrm>
                <a:off x="7428876" y="42829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FAB05BC-C42F-2E85-82B5-B3D8CADAB7DE}"/>
                  </a:ext>
                </a:extLst>
              </p:cNvPr>
              <p:cNvSpPr/>
              <p:nvPr/>
            </p:nvSpPr>
            <p:spPr>
              <a:xfrm>
                <a:off x="7625866" y="2453802"/>
                <a:ext cx="1627059" cy="659481"/>
              </a:xfrm>
              <a:prstGeom prst="roundRect">
                <a:avLst/>
              </a:prstGeom>
              <a:solidFill>
                <a:srgbClr val="F9CD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ysClr val="windowText" lastClr="000000"/>
                    </a:solidFill>
                    <a:latin typeface="Gill Sans MT" panose="020B0502020104020203" pitchFamily="34" charset="77"/>
                  </a:rPr>
                  <a:t>Autoscaler</a:t>
                </a:r>
                <a:endParaRPr lang="en-US" sz="2000" b="1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FF2D42FA-BABA-6EB1-DB30-B72C5B5DED36}"/>
                  </a:ext>
                </a:extLst>
              </p:cNvPr>
              <p:cNvSpPr/>
              <p:nvPr/>
            </p:nvSpPr>
            <p:spPr>
              <a:xfrm>
                <a:off x="5844528" y="2459722"/>
                <a:ext cx="1627059" cy="657136"/>
              </a:xfrm>
              <a:prstGeom prst="roundRect">
                <a:avLst/>
              </a:prstGeom>
              <a:solidFill>
                <a:srgbClr val="F9CDCC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ysClr val="windowText" lastClr="000000"/>
                    </a:solidFill>
                    <a:latin typeface="Gill Sans MT" panose="020B0502020104020203" pitchFamily="34" charset="77"/>
                  </a:rPr>
                  <a:t>Placement engine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02CD2E81-95F0-E660-8F6B-FE5D2D714CD0}"/>
                  </a:ext>
                </a:extLst>
              </p:cNvPr>
              <p:cNvSpPr/>
              <p:nvPr/>
            </p:nvSpPr>
            <p:spPr>
              <a:xfrm>
                <a:off x="5486757" y="4210666"/>
                <a:ext cx="1337611" cy="818748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Gill Sans MT" panose="020B0502020104020203" pitchFamily="34" charset="77"/>
                  </a:rPr>
                  <a:t>Message Broker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5B6FFB-023E-2410-7F42-F5681CB663FB}"/>
                  </a:ext>
                </a:extLst>
              </p:cNvPr>
              <p:cNvSpPr txBox="1"/>
              <p:nvPr/>
            </p:nvSpPr>
            <p:spPr>
              <a:xfrm>
                <a:off x="6244135" y="6317350"/>
                <a:ext cx="13131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Gill Sans MT" panose="020B0502020104020203" pitchFamily="34" charset="77"/>
                  </a:rPr>
                  <a:t>Requests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71BEE15-E063-3700-CED9-212118581CC9}"/>
                  </a:ext>
                </a:extLst>
              </p:cNvPr>
              <p:cNvCxnSpPr>
                <a:cxnSpLocks/>
                <a:endCxn id="33" idx="2"/>
              </p:cNvCxnSpPr>
              <p:nvPr/>
            </p:nvCxnSpPr>
            <p:spPr>
              <a:xfrm flipH="1" flipV="1">
                <a:off x="6155563" y="5029414"/>
                <a:ext cx="26651" cy="16657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FD400DC-D5DB-14E8-89A9-074D11AE20D8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>
                <a:off x="6658058" y="3116858"/>
                <a:ext cx="683276" cy="932870"/>
              </a:xfrm>
              <a:prstGeom prst="straightConnector1">
                <a:avLst/>
              </a:prstGeom>
              <a:ln w="7620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FAD21803-6D8B-2EC1-FF67-603B61466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954" y="4686867"/>
                <a:ext cx="607183" cy="1545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2E9E476-A720-8645-9649-2973AAE034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954" y="4764921"/>
                <a:ext cx="743361" cy="3511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E67D055-95C9-36DC-7747-1AAB818CE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9499" y="4887100"/>
                <a:ext cx="913937" cy="50956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B6AC80-D660-E48F-9455-2A322F76AE24}"/>
                  </a:ext>
                </a:extLst>
              </p:cNvPr>
              <p:cNvGrpSpPr/>
              <p:nvPr/>
            </p:nvGrpSpPr>
            <p:grpSpPr>
              <a:xfrm>
                <a:off x="7242755" y="4104876"/>
                <a:ext cx="2325890" cy="1382960"/>
                <a:chOff x="2389992" y="4355121"/>
                <a:chExt cx="2325890" cy="1382960"/>
              </a:xfrm>
            </p:grpSpPr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2DC3B16A-CBA3-A395-0900-F190C3D2B7F6}"/>
                    </a:ext>
                  </a:extLst>
                </p:cNvPr>
                <p:cNvSpPr/>
                <p:nvPr/>
              </p:nvSpPr>
              <p:spPr>
                <a:xfrm>
                  <a:off x="2389992" y="4355121"/>
                  <a:ext cx="2325890" cy="1382960"/>
                </a:xfrm>
                <a:prstGeom prst="roundRect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r>
                    <a:rPr lang="en-US" b="1" dirty="0">
                      <a:solidFill>
                        <a:sysClr val="windowText" lastClr="000000"/>
                      </a:solidFill>
                      <a:latin typeface="Gill Sans MT" panose="020B0502020104020203" pitchFamily="34" charset="77"/>
                    </a:rPr>
                    <a:t>Function</a:t>
                  </a:r>
                </a:p>
              </p:txBody>
            </p:sp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2FB3B788-327D-116B-D79F-66C48B7D20B8}"/>
                    </a:ext>
                  </a:extLst>
                </p:cNvPr>
                <p:cNvSpPr/>
                <p:nvPr/>
              </p:nvSpPr>
              <p:spPr>
                <a:xfrm>
                  <a:off x="2488572" y="4705641"/>
                  <a:ext cx="2163332" cy="342532"/>
                </a:xfrm>
                <a:prstGeom prst="round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Gill Sans MT" panose="020B0502020104020203" pitchFamily="34" charset="77"/>
                    </a:rPr>
                    <a:t>Sidecar container</a:t>
                  </a:r>
                </a:p>
              </p:txBody>
            </p:sp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6F301D4B-508F-B4CF-DC35-A1A363BEAB1F}"/>
                    </a:ext>
                  </a:extLst>
                </p:cNvPr>
                <p:cNvSpPr/>
                <p:nvPr/>
              </p:nvSpPr>
              <p:spPr>
                <a:xfrm>
                  <a:off x="2488571" y="5375670"/>
                  <a:ext cx="2163333" cy="29969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Gill Sans MT" panose="020B0502020104020203" pitchFamily="34" charset="77"/>
                    </a:rPr>
                    <a:t>Aggregator</a:t>
                  </a: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01A879C-7557-6DDB-003A-AB6DBD88F5B2}"/>
                  </a:ext>
                </a:extLst>
              </p:cNvPr>
              <p:cNvCxnSpPr>
                <a:cxnSpLocks/>
                <a:stCxn id="33" idx="3"/>
                <a:endCxn id="27" idx="1"/>
              </p:cNvCxnSpPr>
              <p:nvPr/>
            </p:nvCxnSpPr>
            <p:spPr>
              <a:xfrm>
                <a:off x="6824368" y="4620040"/>
                <a:ext cx="516967" cy="662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>
                <a:extLst>
                  <a:ext uri="{FF2B5EF4-FFF2-40B4-BE49-F238E27FC236}">
                    <a16:creationId xmlns:a16="http://schemas.microsoft.com/office/drawing/2014/main" id="{3693F49B-EF93-88E4-83D9-BFAA4098CE78}"/>
                  </a:ext>
                </a:extLst>
              </p:cNvPr>
              <p:cNvCxnSpPr>
                <a:cxnSpLocks/>
                <a:stCxn id="29" idx="2"/>
                <a:endCxn id="27" idx="0"/>
              </p:cNvCxnSpPr>
              <p:nvPr/>
            </p:nvCxnSpPr>
            <p:spPr>
              <a:xfrm rot="5400000">
                <a:off x="7760143" y="3776142"/>
                <a:ext cx="1342113" cy="16395"/>
              </a:xfrm>
              <a:prstGeom prst="bentConnector3">
                <a:avLst>
                  <a:gd name="adj1" fmla="val 50000"/>
                </a:avLst>
              </a:prstGeom>
              <a:ln w="38100"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8A4E9CD1-4555-7981-6B6E-E14709B546BC}"/>
                  </a:ext>
                </a:extLst>
              </p:cNvPr>
              <p:cNvCxnSpPr>
                <a:cxnSpLocks/>
                <a:stCxn id="30" idx="2"/>
                <a:endCxn id="13" idx="0"/>
              </p:cNvCxnSpPr>
              <p:nvPr/>
            </p:nvCxnSpPr>
            <p:spPr>
              <a:xfrm flipH="1">
                <a:off x="3728338" y="3116858"/>
                <a:ext cx="2929720" cy="893259"/>
              </a:xfrm>
              <a:prstGeom prst="straightConnector1">
                <a:avLst/>
              </a:prstGeom>
              <a:ln w="76200"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201D04D-0C31-B239-168D-8C613351CD81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8423001" y="4797928"/>
              <a:ext cx="0" cy="3274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Google Shape;126;g6c20fd2de6_1_43">
            <a:extLst>
              <a:ext uri="{FF2B5EF4-FFF2-40B4-BE49-F238E27FC236}">
                <a16:creationId xmlns:a16="http://schemas.microsoft.com/office/drawing/2014/main" id="{FE037CA4-03C3-7B00-1A65-5A00A25FE939}"/>
              </a:ext>
            </a:extLst>
          </p:cNvPr>
          <p:cNvSpPr/>
          <p:nvPr/>
        </p:nvSpPr>
        <p:spPr>
          <a:xfrm>
            <a:off x="3304069" y="2696384"/>
            <a:ext cx="2575852" cy="783051"/>
          </a:xfrm>
          <a:prstGeom prst="wedgeRoundRectCallout">
            <a:avLst>
              <a:gd name="adj1" fmla="val 61916"/>
              <a:gd name="adj2" fmla="val -23379"/>
              <a:gd name="adj3" fmla="val 0"/>
            </a:avLst>
          </a:prstGeom>
          <a:solidFill>
            <a:srgbClr val="EFEFE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en-US" sz="2200" b="1" i="0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Arial"/>
                <a:cs typeface="Arial"/>
                <a:sym typeface="Arial"/>
              </a:rPr>
              <a:t>Find a node for </a:t>
            </a:r>
            <a:r>
              <a:rPr lang="en-US" sz="2200" b="1" dirty="0">
                <a:solidFill>
                  <a:srgbClr val="C00000"/>
                </a:solidFill>
                <a:latin typeface="Gill Sans MT" panose="020B0502020104020203" pitchFamily="34" charset="77"/>
                <a:ea typeface="Arial"/>
                <a:cs typeface="Arial"/>
                <a:sym typeface="Arial"/>
              </a:rPr>
              <a:t>placing a</a:t>
            </a:r>
            <a:r>
              <a:rPr lang="en-US" sz="2200" b="1" i="0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Arial"/>
                <a:cs typeface="Arial"/>
                <a:sym typeface="Arial"/>
              </a:rPr>
              <a:t> function</a:t>
            </a:r>
            <a:endParaRPr lang="en-US" sz="2200" b="1" i="0" u="none" strike="noStrike" cap="none" dirty="0">
              <a:solidFill>
                <a:srgbClr val="C00000"/>
              </a:solidFill>
              <a:latin typeface="Gill Sans MT" panose="020B0502020104020203" pitchFamily="34" charset="77"/>
              <a:ea typeface="Arial"/>
              <a:cs typeface="Arial"/>
            </a:endParaRPr>
          </a:p>
        </p:txBody>
      </p:sp>
      <p:sp>
        <p:nvSpPr>
          <p:cNvPr id="81" name="Google Shape;126;g6c20fd2de6_1_43">
            <a:extLst>
              <a:ext uri="{FF2B5EF4-FFF2-40B4-BE49-F238E27FC236}">
                <a16:creationId xmlns:a16="http://schemas.microsoft.com/office/drawing/2014/main" id="{50A7C114-F297-1D12-6897-B04718F65147}"/>
              </a:ext>
            </a:extLst>
          </p:cNvPr>
          <p:cNvSpPr/>
          <p:nvPr/>
        </p:nvSpPr>
        <p:spPr>
          <a:xfrm>
            <a:off x="7191320" y="3565262"/>
            <a:ext cx="2611390" cy="483207"/>
          </a:xfrm>
          <a:prstGeom prst="wedgeRoundRectCallout">
            <a:avLst>
              <a:gd name="adj1" fmla="val -22557"/>
              <a:gd name="adj2" fmla="val 130909"/>
              <a:gd name="adj3" fmla="val 0"/>
            </a:avLst>
          </a:prstGeom>
          <a:solidFill>
            <a:srgbClr val="EFEFE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Arial"/>
                <a:cs typeface="Arial"/>
                <a:sym typeface="Arial"/>
              </a:rPr>
              <a:t>Metrics collection</a:t>
            </a:r>
            <a:endParaRPr sz="2200" b="1" i="0" u="none" strike="noStrike" cap="none" dirty="0">
              <a:solidFill>
                <a:srgbClr val="C00000"/>
              </a:solidFill>
              <a:latin typeface="Gill Sans MT" panose="020B050202010402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80" name="Google Shape;126;g6c20fd2de6_1_43">
            <a:extLst>
              <a:ext uri="{FF2B5EF4-FFF2-40B4-BE49-F238E27FC236}">
                <a16:creationId xmlns:a16="http://schemas.microsoft.com/office/drawing/2014/main" id="{90EBF372-00D7-CA00-5800-AA194C7036A5}"/>
              </a:ext>
            </a:extLst>
          </p:cNvPr>
          <p:cNvSpPr/>
          <p:nvPr/>
        </p:nvSpPr>
        <p:spPr>
          <a:xfrm>
            <a:off x="9349670" y="1283381"/>
            <a:ext cx="2430589" cy="867934"/>
          </a:xfrm>
          <a:prstGeom prst="wedgeRoundRectCallout">
            <a:avLst>
              <a:gd name="adj1" fmla="val -45891"/>
              <a:gd name="adj2" fmla="val 91353"/>
              <a:gd name="adj3" fmla="val 0"/>
            </a:avLst>
          </a:prstGeom>
          <a:solidFill>
            <a:srgbClr val="EFEFE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C00000"/>
                </a:solidFill>
                <a:latin typeface="Gill Sans MT" panose="020B0502020104020203" pitchFamily="34" charset="77"/>
                <a:ea typeface="Arial"/>
                <a:cs typeface="Arial"/>
                <a:sym typeface="Arial"/>
              </a:rPr>
              <a:t>Scale functions based on load</a:t>
            </a:r>
            <a:endParaRPr sz="2200" b="1" i="0" u="none" strike="noStrike" cap="none" dirty="0">
              <a:solidFill>
                <a:srgbClr val="C00000"/>
              </a:solidFill>
              <a:latin typeface="Gill Sans MT" panose="020B0502020104020203" pitchFamily="34" charset="77"/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E2B014-D710-9C43-BAA1-C9CAF04513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3"/>
            <a:ext cx="6457478" cy="1473328"/>
          </a:xfrm>
        </p:spPr>
        <p:txBody>
          <a:bodyPr/>
          <a:lstStyle/>
          <a:p>
            <a:r>
              <a:rPr lang="en-US" sz="2400" dirty="0"/>
              <a:t>Serverless function is </a:t>
            </a:r>
            <a:r>
              <a:rPr lang="en-US" sz="2400" b="1" dirty="0"/>
              <a:t>short-lived</a:t>
            </a:r>
            <a:r>
              <a:rPr lang="en-US" sz="2400" dirty="0"/>
              <a:t> and </a:t>
            </a:r>
            <a:r>
              <a:rPr lang="en-US" sz="2400" b="1" dirty="0"/>
              <a:t>stateless</a:t>
            </a:r>
          </a:p>
          <a:p>
            <a:pPr lvl="1"/>
            <a:r>
              <a:rPr lang="en-US" sz="2400" dirty="0"/>
              <a:t>Following the lifecycle of the event</a:t>
            </a:r>
          </a:p>
          <a:p>
            <a:pPr lvl="1"/>
            <a:r>
              <a:rPr lang="en-US" sz="2000" b="1" dirty="0"/>
              <a:t>Implication: Serverless function cannot perform “</a:t>
            </a:r>
            <a:r>
              <a:rPr lang="en-US" sz="2000" b="1" dirty="0">
                <a:solidFill>
                  <a:srgbClr val="C00000"/>
                </a:solidFill>
              </a:rPr>
              <a:t>stateful processing</a:t>
            </a:r>
            <a:r>
              <a:rPr lang="en-US" sz="2000" b="1" dirty="0"/>
              <a:t>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31E586-6D18-060C-64DD-491812C80DC6}"/>
              </a:ext>
            </a:extLst>
          </p:cNvPr>
          <p:cNvGrpSpPr/>
          <p:nvPr/>
        </p:nvGrpSpPr>
        <p:grpSpPr>
          <a:xfrm>
            <a:off x="2442237" y="4055376"/>
            <a:ext cx="3534221" cy="2582989"/>
            <a:chOff x="7041751" y="4012003"/>
            <a:chExt cx="3534221" cy="25829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94B25B2-C3C7-5903-998A-9BA0C4AC9FFB}"/>
                </a:ext>
              </a:extLst>
            </p:cNvPr>
            <p:cNvGrpSpPr/>
            <p:nvPr/>
          </p:nvGrpSpPr>
          <p:grpSpPr>
            <a:xfrm>
              <a:off x="7041751" y="4012003"/>
              <a:ext cx="3534221" cy="2582989"/>
              <a:chOff x="7041751" y="4012003"/>
              <a:chExt cx="3534221" cy="2582989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A28A792-8EE8-2250-0127-CF6DD198BD29}"/>
                  </a:ext>
                </a:extLst>
              </p:cNvPr>
              <p:cNvSpPr/>
              <p:nvPr/>
            </p:nvSpPr>
            <p:spPr>
              <a:xfrm>
                <a:off x="7041751" y="4012003"/>
                <a:ext cx="3306105" cy="258298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tIns="0" bIns="0" rtlCol="0" anchor="b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Gill Sans MT" panose="020B0502020104020203" pitchFamily="34" charset="77"/>
                  </a:rPr>
                  <a:t>Node 1</a:t>
                </a: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AC93B94-03AB-8860-43FC-18BB099D15A3}"/>
                  </a:ext>
                </a:extLst>
              </p:cNvPr>
              <p:cNvSpPr/>
              <p:nvPr/>
            </p:nvSpPr>
            <p:spPr>
              <a:xfrm>
                <a:off x="7886076" y="47401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1B88CA6C-FBFD-EF05-58F7-25A46AFD9041}"/>
                  </a:ext>
                </a:extLst>
              </p:cNvPr>
              <p:cNvSpPr/>
              <p:nvPr/>
            </p:nvSpPr>
            <p:spPr>
              <a:xfrm>
                <a:off x="7733676" y="45877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A2FE766E-CD21-663B-531E-3E8B37F65333}"/>
                  </a:ext>
                </a:extLst>
              </p:cNvPr>
              <p:cNvSpPr/>
              <p:nvPr/>
            </p:nvSpPr>
            <p:spPr>
              <a:xfrm>
                <a:off x="7581276" y="44353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A4F9361-57E8-3802-C207-759F23BBCD18}"/>
                  </a:ext>
                </a:extLst>
              </p:cNvPr>
              <p:cNvSpPr/>
              <p:nvPr/>
            </p:nvSpPr>
            <p:spPr>
              <a:xfrm>
                <a:off x="7428876" y="4282960"/>
                <a:ext cx="2325890" cy="1357428"/>
              </a:xfrm>
              <a:prstGeom prst="roundRect">
                <a:avLst/>
              </a:prstGeom>
              <a:ln w="190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Gill Sans MT" panose="020B0502020104020203" pitchFamily="34" charset="77"/>
                </a:endParaRP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5C74631C-B96F-9F33-1ACE-9CD6BF845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8310" y="4770553"/>
                <a:ext cx="7651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2B5CC99-0883-0F98-8677-4469B93EB3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887766" y="4910596"/>
                <a:ext cx="573755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357A641-8293-D5F6-B2CE-FDF7EA482A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19184" y="5031300"/>
                <a:ext cx="556788" cy="8660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CEB0057-0245-8A9D-219B-12C1EA6B739D}"/>
                  </a:ext>
                </a:extLst>
              </p:cNvPr>
              <p:cNvGrpSpPr/>
              <p:nvPr/>
            </p:nvGrpSpPr>
            <p:grpSpPr>
              <a:xfrm>
                <a:off x="7242755" y="4104876"/>
                <a:ext cx="2325890" cy="1382960"/>
                <a:chOff x="2389992" y="4355121"/>
                <a:chExt cx="2325890" cy="1382960"/>
              </a:xfrm>
            </p:grpSpPr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D5B128FC-5F96-E465-0D7B-67ED2BD4BEF3}"/>
                    </a:ext>
                  </a:extLst>
                </p:cNvPr>
                <p:cNvSpPr/>
                <p:nvPr/>
              </p:nvSpPr>
              <p:spPr>
                <a:xfrm>
                  <a:off x="2389992" y="4355121"/>
                  <a:ext cx="2325890" cy="1382960"/>
                </a:xfrm>
                <a:prstGeom prst="roundRect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t"/>
                <a:lstStyle/>
                <a:p>
                  <a:pPr algn="ctr"/>
                  <a:r>
                    <a:rPr lang="en-US" b="1" dirty="0">
                      <a:solidFill>
                        <a:sysClr val="windowText" lastClr="000000"/>
                      </a:solidFill>
                      <a:latin typeface="Gill Sans MT" panose="020B0502020104020203" pitchFamily="34" charset="77"/>
                    </a:rPr>
                    <a:t>Function</a:t>
                  </a:r>
                </a:p>
              </p:txBody>
            </p:sp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4AC9CC32-7085-0C5D-712E-0764F4077FE2}"/>
                    </a:ext>
                  </a:extLst>
                </p:cNvPr>
                <p:cNvSpPr/>
                <p:nvPr/>
              </p:nvSpPr>
              <p:spPr>
                <a:xfrm>
                  <a:off x="2488572" y="4705641"/>
                  <a:ext cx="2163332" cy="342532"/>
                </a:xfrm>
                <a:prstGeom prst="roundRect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Gill Sans MT" panose="020B0502020104020203" pitchFamily="34" charset="77"/>
                    </a:rPr>
                    <a:t>Sidecar container</a:t>
                  </a:r>
                </a:p>
              </p:txBody>
            </p:sp>
            <p:sp>
              <p:nvSpPr>
                <p:cNvPr id="55" name="Rounded Rectangle 54">
                  <a:extLst>
                    <a:ext uri="{FF2B5EF4-FFF2-40B4-BE49-F238E27FC236}">
                      <a16:creationId xmlns:a16="http://schemas.microsoft.com/office/drawing/2014/main" id="{80C44583-2C97-D97F-3497-F3B4A56AD9F8}"/>
                    </a:ext>
                  </a:extLst>
                </p:cNvPr>
                <p:cNvSpPr/>
                <p:nvPr/>
              </p:nvSpPr>
              <p:spPr>
                <a:xfrm>
                  <a:off x="2488571" y="5375670"/>
                  <a:ext cx="2163333" cy="299690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Gill Sans MT" panose="020B0502020104020203" pitchFamily="34" charset="77"/>
                    </a:rPr>
                    <a:t>Aggregator</a:t>
                  </a:r>
                </a:p>
              </p:txBody>
            </p: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9AE9459-2E30-55F3-7595-4679451393BB}"/>
                  </a:ext>
                </a:extLst>
              </p:cNvPr>
              <p:cNvCxnSpPr>
                <a:cxnSpLocks/>
                <a:stCxn id="33" idx="1"/>
                <a:endCxn id="53" idx="3"/>
              </p:cNvCxnSpPr>
              <p:nvPr/>
            </p:nvCxnSpPr>
            <p:spPr>
              <a:xfrm flipH="1">
                <a:off x="9504667" y="4621926"/>
                <a:ext cx="948556" cy="473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379AADD-8546-5E80-1316-BEF5C29C507B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>
              <a:off x="8423001" y="4797928"/>
              <a:ext cx="0" cy="3274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Google Shape;128;g6c20fd2de6_1_43">
            <a:extLst>
              <a:ext uri="{FF2B5EF4-FFF2-40B4-BE49-F238E27FC236}">
                <a16:creationId xmlns:a16="http://schemas.microsoft.com/office/drawing/2014/main" id="{BA15126A-2EE0-1191-DB76-34A1F21BB4EC}"/>
              </a:ext>
            </a:extLst>
          </p:cNvPr>
          <p:cNvSpPr/>
          <p:nvPr/>
        </p:nvSpPr>
        <p:spPr>
          <a:xfrm>
            <a:off x="5063620" y="5247901"/>
            <a:ext cx="2218200" cy="764100"/>
          </a:xfrm>
          <a:prstGeom prst="wedgeRoundRectCallout">
            <a:avLst>
              <a:gd name="adj1" fmla="val 28842"/>
              <a:gd name="adj2" fmla="val -72000"/>
              <a:gd name="adj3" fmla="val 0"/>
            </a:avLst>
          </a:prstGeom>
          <a:solidFill>
            <a:srgbClr val="EFEFEF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dirty="0">
                <a:solidFill>
                  <a:srgbClr val="C00000"/>
                </a:solidFill>
                <a:latin typeface="Gill Sans MT" panose="020B0502020104020203" pitchFamily="34" charset="77"/>
              </a:rPr>
              <a:t>Inter-function networking</a:t>
            </a:r>
            <a:endParaRPr sz="2400" b="1" i="0" u="none" strike="noStrike" cap="none" dirty="0">
              <a:solidFill>
                <a:srgbClr val="C00000"/>
              </a:solidFill>
              <a:latin typeface="Gill Sans MT" panose="020B0502020104020203" pitchFamily="34" charset="77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28"/>
    </mc:Choice>
    <mc:Fallback xmlns="">
      <p:transition spd="slow" advTm="141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1803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16263 0.340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7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4024 0.3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176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806 0.361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18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18594 0.2486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24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07435 0.113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05625 0.1136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567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18268 0.244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1222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4" grpId="0" animBg="1"/>
      <p:bldP spid="54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79" grpId="0" animBg="1"/>
      <p:bldP spid="81" grpId="0" animBg="1"/>
      <p:bldP spid="81" grpId="1" animBg="1"/>
      <p:bldP spid="80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74A70-50C0-3EE6-D423-BAB74A6AA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8080116" cy="443198"/>
          </a:xfrm>
        </p:spPr>
        <p:txBody>
          <a:bodyPr/>
          <a:lstStyle/>
          <a:p>
            <a:r>
              <a:rPr lang="en-US" dirty="0"/>
              <a:t>A “</a:t>
            </a:r>
            <a:r>
              <a:rPr lang="en-US" dirty="0">
                <a:solidFill>
                  <a:srgbClr val="FFB81C"/>
                </a:solidFill>
              </a:rPr>
              <a:t>Serverless</a:t>
            </a:r>
            <a:r>
              <a:rPr lang="en-US" dirty="0"/>
              <a:t>” Cloud for 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BFF02-0EA8-FD46-F30E-94BE10AE7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6581322" cy="4134271"/>
          </a:xfrm>
        </p:spPr>
        <p:txBody>
          <a:bodyPr/>
          <a:lstStyle/>
          <a:p>
            <a:r>
              <a:rPr lang="en-US" sz="2800" dirty="0"/>
              <a:t>Existing </a:t>
            </a:r>
            <a:r>
              <a:rPr lang="en-US" sz="2800" b="1" i="1" dirty="0"/>
              <a:t>serverless</a:t>
            </a:r>
            <a:r>
              <a:rPr lang="en-US" sz="2800" dirty="0"/>
              <a:t> FL systems</a:t>
            </a:r>
            <a:r>
              <a:rPr lang="en-US" sz="2800" baseline="30000" dirty="0"/>
              <a:t>[1,2] </a:t>
            </a:r>
            <a:r>
              <a:rPr lang="en-US" sz="2800" dirty="0"/>
              <a:t>offer elasticity, </a:t>
            </a:r>
            <a:r>
              <a:rPr lang="en-US" sz="2800" dirty="0">
                <a:solidFill>
                  <a:srgbClr val="FF9300"/>
                </a:solidFill>
              </a:rPr>
              <a:t>but data plane is </a:t>
            </a:r>
            <a:r>
              <a:rPr lang="en-US" sz="2800" b="1" dirty="0">
                <a:solidFill>
                  <a:srgbClr val="FF9300"/>
                </a:solidFill>
              </a:rPr>
              <a:t>heavyweight</a:t>
            </a:r>
            <a:r>
              <a:rPr lang="en-US" sz="2800" baseline="30000" dirty="0"/>
              <a:t>[3]</a:t>
            </a:r>
          </a:p>
          <a:p>
            <a:pPr lvl="1"/>
            <a:r>
              <a:rPr lang="en-US" sz="2400" dirty="0"/>
              <a:t>+① Kernel-based networking</a:t>
            </a:r>
          </a:p>
          <a:p>
            <a:pPr lvl="1"/>
            <a:r>
              <a:rPr lang="en-US" sz="2400" dirty="0"/>
              <a:t>+② Container-based sidecar</a:t>
            </a:r>
          </a:p>
          <a:p>
            <a:pPr lvl="1"/>
            <a:r>
              <a:rPr lang="en-US" sz="2400" dirty="0"/>
              <a:t>+③ Message broker</a:t>
            </a:r>
          </a:p>
          <a:p>
            <a:r>
              <a:rPr lang="en-US" sz="2800" dirty="0"/>
              <a:t>Control plane is suboptimal</a:t>
            </a:r>
          </a:p>
          <a:p>
            <a:pPr lvl="1"/>
            <a:r>
              <a:rPr lang="en-US" sz="2400" dirty="0"/>
              <a:t>Primary designed for web applications</a:t>
            </a:r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Unable to support </a:t>
            </a:r>
            <a:r>
              <a:rPr lang="en-US" sz="2600" b="1" i="1" dirty="0">
                <a:solidFill>
                  <a:srgbClr val="ED7D31"/>
                </a:solidFill>
              </a:rPr>
              <a:t>efficient</a:t>
            </a:r>
            <a:r>
              <a:rPr lang="en-US" sz="2600" i="1" dirty="0"/>
              <a:t> FL aggregation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06F-668C-E685-416D-4559FB306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/>
              <a:t>Event-driven model aggregation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A96057-F557-9A42-85C2-8C8FE4143C83}"/>
              </a:ext>
            </a:extLst>
          </p:cNvPr>
          <p:cNvSpPr txBox="1"/>
          <p:nvPr/>
        </p:nvSpPr>
        <p:spPr>
          <a:xfrm>
            <a:off x="283976" y="6091240"/>
            <a:ext cx="770103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/>
              <a:t>[1] Jayaram, K. R., et al. "Just-in-Time Aggregation for Federated Learning." IEEE MASCOTS 2022.</a:t>
            </a:r>
          </a:p>
          <a:p>
            <a:r>
              <a:rPr lang="en-US" sz="1100" dirty="0"/>
              <a:t>[2] </a:t>
            </a:r>
            <a:r>
              <a:rPr lang="en-US" sz="1100" dirty="0" err="1"/>
              <a:t>Grafberger</a:t>
            </a:r>
            <a:r>
              <a:rPr lang="en-US" sz="1100" dirty="0"/>
              <a:t>, Andreas, et al. "</a:t>
            </a:r>
            <a:r>
              <a:rPr lang="en-US" sz="1100" dirty="0" err="1"/>
              <a:t>Fedless</a:t>
            </a:r>
            <a:r>
              <a:rPr lang="en-US" sz="1100" dirty="0"/>
              <a:t>: Secure and scalable federated learning using serverless computing." IEEE Big Data 2021.</a:t>
            </a:r>
          </a:p>
          <a:p>
            <a:r>
              <a:rPr lang="en-US" sz="1100" dirty="0"/>
              <a:t>[3] Qi, </a:t>
            </a:r>
            <a:r>
              <a:rPr lang="en-US" sz="1100" dirty="0" err="1"/>
              <a:t>Shixiong</a:t>
            </a:r>
            <a:r>
              <a:rPr lang="en-US" sz="1100" dirty="0"/>
              <a:t>, et al. "SPRIGHT: extracting the server from serverless computing! high-performance </a:t>
            </a:r>
            <a:r>
              <a:rPr lang="en-US" sz="1100" dirty="0" err="1"/>
              <a:t>eBPF</a:t>
            </a:r>
            <a:r>
              <a:rPr lang="en-US" sz="1100" dirty="0"/>
              <a:t>-based event-driven, shared-memory processing." ACM SIGCOMM 2022.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EB7B8-39F9-1359-490A-48854931985F}"/>
              </a:ext>
            </a:extLst>
          </p:cNvPr>
          <p:cNvSpPr/>
          <p:nvPr/>
        </p:nvSpPr>
        <p:spPr>
          <a:xfrm>
            <a:off x="8088923" y="0"/>
            <a:ext cx="4103077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04593D7-6551-DF64-F28C-A27908993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761798"/>
              </p:ext>
            </p:extLst>
          </p:nvPr>
        </p:nvGraphicFramePr>
        <p:xfrm>
          <a:off x="8203223" y="228764"/>
          <a:ext cx="3884862" cy="31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0F5E9AE-E15F-6309-E5B0-E18E3A78C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28252"/>
              </p:ext>
            </p:extLst>
          </p:nvPr>
        </p:nvGraphicFramePr>
        <p:xfrm>
          <a:off x="8203223" y="3488043"/>
          <a:ext cx="3884862" cy="285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8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1"/>
    </mc:Choice>
    <mc:Fallback xmlns="">
      <p:transition spd="slow" advTm="565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E6F3A0-5269-E980-6638-487558504EB7}"/>
              </a:ext>
            </a:extLst>
          </p:cNvPr>
          <p:cNvGrpSpPr/>
          <p:nvPr/>
        </p:nvGrpSpPr>
        <p:grpSpPr>
          <a:xfrm>
            <a:off x="6890029" y="1147118"/>
            <a:ext cx="4954206" cy="4251821"/>
            <a:chOff x="6890029" y="1147118"/>
            <a:chExt cx="4954206" cy="425182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2AA4D6-7662-77BD-0E52-8C3607F15933}"/>
                </a:ext>
              </a:extLst>
            </p:cNvPr>
            <p:cNvSpPr/>
            <p:nvPr/>
          </p:nvSpPr>
          <p:spPr>
            <a:xfrm>
              <a:off x="6890029" y="1147118"/>
              <a:ext cx="4954205" cy="36295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b="1" dirty="0">
                  <a:solidFill>
                    <a:sysClr val="windowText" lastClr="000000"/>
                  </a:solidFill>
                </a:rPr>
                <a:t>Federated Learning System (</a:t>
              </a:r>
              <a:r>
                <a:rPr lang="en-US" sz="2200" b="1" dirty="0">
                  <a:solidFill>
                    <a:srgbClr val="C00000"/>
                  </a:solidFill>
                </a:rPr>
                <a:t>Serverful</a:t>
              </a:r>
              <a:r>
                <a:rPr lang="en-US" sz="2200" b="1" dirty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D6B84755-2D6A-F70B-C67D-E63696EE6C35}"/>
                </a:ext>
              </a:extLst>
            </p:cNvPr>
            <p:cNvSpPr/>
            <p:nvPr/>
          </p:nvSpPr>
          <p:spPr>
            <a:xfrm>
              <a:off x="8804407" y="2223614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0B652B8-58BD-C6AC-185F-A5B2D8F54923}"/>
                </a:ext>
              </a:extLst>
            </p:cNvPr>
            <p:cNvSpPr/>
            <p:nvPr/>
          </p:nvSpPr>
          <p:spPr>
            <a:xfrm>
              <a:off x="8199172" y="2935709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72E6EEB5-EA13-4ACE-F108-F4A02094C740}"/>
                </a:ext>
              </a:extLst>
            </p:cNvPr>
            <p:cNvSpPr/>
            <p:nvPr/>
          </p:nvSpPr>
          <p:spPr>
            <a:xfrm>
              <a:off x="9412778" y="2935708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2C956960-782B-3A9A-2E24-0C8A88E020FE}"/>
                </a:ext>
              </a:extLst>
            </p:cNvPr>
            <p:cNvSpPr/>
            <p:nvPr/>
          </p:nvSpPr>
          <p:spPr>
            <a:xfrm>
              <a:off x="8199172" y="3647803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BA832422-AA26-2B56-D501-48CF6EB3554F}"/>
                </a:ext>
              </a:extLst>
            </p:cNvPr>
            <p:cNvSpPr/>
            <p:nvPr/>
          </p:nvSpPr>
          <p:spPr>
            <a:xfrm>
              <a:off x="9412778" y="3647802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EF139AF-091B-7A7D-33DE-7C60E805F49E}"/>
                </a:ext>
              </a:extLst>
            </p:cNvPr>
            <p:cNvSpPr/>
            <p:nvPr/>
          </p:nvSpPr>
          <p:spPr>
            <a:xfrm>
              <a:off x="10626384" y="3647801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6A82275-EDFB-B08A-689D-DA4BDAFA00F8}"/>
                </a:ext>
              </a:extLst>
            </p:cNvPr>
            <p:cNvSpPr/>
            <p:nvPr/>
          </p:nvSpPr>
          <p:spPr>
            <a:xfrm>
              <a:off x="6985566" y="3647800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Aggregator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F302509-ED48-DCA1-2CCA-949232E3AFA3}"/>
                </a:ext>
              </a:extLst>
            </p:cNvPr>
            <p:cNvCxnSpPr>
              <a:stCxn id="59" idx="2"/>
              <a:endCxn id="60" idx="0"/>
            </p:cNvCxnSpPr>
            <p:nvPr/>
          </p:nvCxnSpPr>
          <p:spPr>
            <a:xfrm flipH="1">
              <a:off x="8759775" y="2705671"/>
              <a:ext cx="605235" cy="230038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42178CD-AA66-EFF6-23BB-E5F968D9115F}"/>
                </a:ext>
              </a:extLst>
            </p:cNvPr>
            <p:cNvCxnSpPr>
              <a:cxnSpLocks/>
              <a:stCxn id="59" idx="2"/>
              <a:endCxn id="61" idx="0"/>
            </p:cNvCxnSpPr>
            <p:nvPr/>
          </p:nvCxnSpPr>
          <p:spPr>
            <a:xfrm>
              <a:off x="9365010" y="2705671"/>
              <a:ext cx="608371" cy="23003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BE4C505-686F-D108-FF0E-7F2889C9C8E7}"/>
                </a:ext>
              </a:extLst>
            </p:cNvPr>
            <p:cNvCxnSpPr>
              <a:cxnSpLocks/>
              <a:stCxn id="61" idx="2"/>
              <a:endCxn id="64" idx="0"/>
            </p:cNvCxnSpPr>
            <p:nvPr/>
          </p:nvCxnSpPr>
          <p:spPr>
            <a:xfrm>
              <a:off x="9973381" y="3417765"/>
              <a:ext cx="1213606" cy="230036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7A81682-52D5-755E-395D-1EEDAF9AB059}"/>
                </a:ext>
              </a:extLst>
            </p:cNvPr>
            <p:cNvCxnSpPr>
              <a:cxnSpLocks/>
              <a:stCxn id="60" idx="2"/>
              <a:endCxn id="65" idx="0"/>
            </p:cNvCxnSpPr>
            <p:nvPr/>
          </p:nvCxnSpPr>
          <p:spPr>
            <a:xfrm flipH="1">
              <a:off x="7546169" y="3417766"/>
              <a:ext cx="1213606" cy="230034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A6A5B51-1D58-AF13-9AF6-9491A199C4B9}"/>
                </a:ext>
              </a:extLst>
            </p:cNvPr>
            <p:cNvCxnSpPr>
              <a:cxnSpLocks/>
              <a:stCxn id="60" idx="2"/>
              <a:endCxn id="62" idx="0"/>
            </p:cNvCxnSpPr>
            <p:nvPr/>
          </p:nvCxnSpPr>
          <p:spPr>
            <a:xfrm>
              <a:off x="8759775" y="3417766"/>
              <a:ext cx="0" cy="23003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17B191E-DD32-AA8E-8EBD-8508D8631558}"/>
                </a:ext>
              </a:extLst>
            </p:cNvPr>
            <p:cNvCxnSpPr>
              <a:cxnSpLocks/>
              <a:stCxn id="61" idx="2"/>
              <a:endCxn id="63" idx="0"/>
            </p:cNvCxnSpPr>
            <p:nvPr/>
          </p:nvCxnSpPr>
          <p:spPr>
            <a:xfrm>
              <a:off x="9973381" y="3417765"/>
              <a:ext cx="0" cy="23003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E79D14CE-B917-ECB2-78F1-46E79A42E41C}"/>
                </a:ext>
              </a:extLst>
            </p:cNvPr>
            <p:cNvSpPr/>
            <p:nvPr/>
          </p:nvSpPr>
          <p:spPr>
            <a:xfrm>
              <a:off x="6890030" y="4916882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872FAB4-476E-0F6A-3F6D-45A804784B58}"/>
                </a:ext>
              </a:extLst>
            </p:cNvPr>
            <p:cNvSpPr/>
            <p:nvPr/>
          </p:nvSpPr>
          <p:spPr>
            <a:xfrm>
              <a:off x="7614162" y="4916881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11D4BD8E-9E57-3C8F-B35B-EEADB12DBFFF}"/>
                </a:ext>
              </a:extLst>
            </p:cNvPr>
            <p:cNvSpPr/>
            <p:nvPr/>
          </p:nvSpPr>
          <p:spPr>
            <a:xfrm>
              <a:off x="8338294" y="4916880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01A09182-67A6-15DD-C0A4-80919BED6445}"/>
                </a:ext>
              </a:extLst>
            </p:cNvPr>
            <p:cNvSpPr/>
            <p:nvPr/>
          </p:nvSpPr>
          <p:spPr>
            <a:xfrm>
              <a:off x="9062426" y="4916879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400D8A2C-873C-61EB-1BA7-44E9C4772712}"/>
                </a:ext>
              </a:extLst>
            </p:cNvPr>
            <p:cNvSpPr/>
            <p:nvPr/>
          </p:nvSpPr>
          <p:spPr>
            <a:xfrm>
              <a:off x="9786558" y="4916878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C37FD29E-B843-5D11-C9A9-769FF5948197}"/>
                </a:ext>
              </a:extLst>
            </p:cNvPr>
            <p:cNvSpPr/>
            <p:nvPr/>
          </p:nvSpPr>
          <p:spPr>
            <a:xfrm>
              <a:off x="10510690" y="4916877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F9CD7D65-CC60-3315-E8FB-585A830602D2}"/>
                </a:ext>
              </a:extLst>
            </p:cNvPr>
            <p:cNvSpPr/>
            <p:nvPr/>
          </p:nvSpPr>
          <p:spPr>
            <a:xfrm>
              <a:off x="11234822" y="4916876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EE840953-8754-A6B6-D5F7-19872C0FD815}"/>
                </a:ext>
              </a:extLst>
            </p:cNvPr>
            <p:cNvSpPr/>
            <p:nvPr/>
          </p:nvSpPr>
          <p:spPr>
            <a:xfrm>
              <a:off x="6985567" y="4384864"/>
              <a:ext cx="4762024" cy="276999"/>
            </a:xfrm>
            <a:prstGeom prst="roundRect">
              <a:avLst>
                <a:gd name="adj" fmla="val 64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Selector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05FD6450-36E5-B4A3-37E1-B6B9C855B684}"/>
                </a:ext>
              </a:extLst>
            </p:cNvPr>
            <p:cNvSpPr/>
            <p:nvPr/>
          </p:nvSpPr>
          <p:spPr>
            <a:xfrm>
              <a:off x="10041537" y="1662662"/>
              <a:ext cx="1591564" cy="328868"/>
            </a:xfrm>
            <a:prstGeom prst="roundRect">
              <a:avLst>
                <a:gd name="adj" fmla="val 6471"/>
              </a:avLst>
            </a:prstGeom>
            <a:solidFill>
              <a:srgbClr val="FF93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Coordinator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C5C7934-11F5-3108-24EA-F23F8965A71B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7546169" y="4129857"/>
              <a:ext cx="0" cy="25500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8E4130BE-FA89-EDE4-7746-69E7D1CDC425}"/>
                </a:ext>
              </a:extLst>
            </p:cNvPr>
            <p:cNvCxnSpPr>
              <a:cxnSpLocks/>
            </p:cNvCxnSpPr>
            <p:nvPr/>
          </p:nvCxnSpPr>
          <p:spPr>
            <a:xfrm>
              <a:off x="8759775" y="4129856"/>
              <a:ext cx="0" cy="25500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A5A0A63-8A0A-E446-8E00-E1DD0FA1DB18}"/>
                </a:ext>
              </a:extLst>
            </p:cNvPr>
            <p:cNvCxnSpPr>
              <a:cxnSpLocks/>
            </p:cNvCxnSpPr>
            <p:nvPr/>
          </p:nvCxnSpPr>
          <p:spPr>
            <a:xfrm>
              <a:off x="9973381" y="4129855"/>
              <a:ext cx="0" cy="25500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3BB4068-B9B9-B4C4-F605-E26768D2FCE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987" y="4129854"/>
              <a:ext cx="0" cy="255007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0106A40-3FC9-76F6-35E8-C234BCF05BEC}"/>
                </a:ext>
              </a:extLst>
            </p:cNvPr>
            <p:cNvCxnSpPr>
              <a:cxnSpLocks/>
            </p:cNvCxnSpPr>
            <p:nvPr/>
          </p:nvCxnSpPr>
          <p:spPr>
            <a:xfrm>
              <a:off x="7194736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EED9C08-F703-0E73-7502-B407D334BEED}"/>
                </a:ext>
              </a:extLst>
            </p:cNvPr>
            <p:cNvCxnSpPr>
              <a:cxnSpLocks/>
            </p:cNvCxnSpPr>
            <p:nvPr/>
          </p:nvCxnSpPr>
          <p:spPr>
            <a:xfrm>
              <a:off x="7910995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53F163C-9097-5885-CEE5-B62EBDB60E41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54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9178CA7-A323-047D-63B6-A5BE8E7DADFB}"/>
                </a:ext>
              </a:extLst>
            </p:cNvPr>
            <p:cNvCxnSpPr>
              <a:cxnSpLocks/>
            </p:cNvCxnSpPr>
            <p:nvPr/>
          </p:nvCxnSpPr>
          <p:spPr>
            <a:xfrm>
              <a:off x="9343513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C9E637E-B4B3-AD0B-CDE8-67F7137D2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772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02C5C5B-9BDC-8D19-2EA7-FE4929F2F58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6031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646A39-E8B0-B661-EC0D-8B6DB3AC8135}"/>
                </a:ext>
              </a:extLst>
            </p:cNvPr>
            <p:cNvCxnSpPr>
              <a:cxnSpLocks/>
            </p:cNvCxnSpPr>
            <p:nvPr/>
          </p:nvCxnSpPr>
          <p:spPr>
            <a:xfrm>
              <a:off x="11492290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629DC54-21C9-6B00-BEDF-886A10EC9574}"/>
              </a:ext>
            </a:extLst>
          </p:cNvPr>
          <p:cNvGrpSpPr/>
          <p:nvPr/>
        </p:nvGrpSpPr>
        <p:grpSpPr>
          <a:xfrm>
            <a:off x="6887907" y="1147118"/>
            <a:ext cx="4954206" cy="4251821"/>
            <a:chOff x="6890029" y="1147118"/>
            <a:chExt cx="4954206" cy="425182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39B2F1-0FC1-2242-0036-EC7A77C11838}"/>
                </a:ext>
              </a:extLst>
            </p:cNvPr>
            <p:cNvSpPr/>
            <p:nvPr/>
          </p:nvSpPr>
          <p:spPr>
            <a:xfrm>
              <a:off x="6890029" y="1147118"/>
              <a:ext cx="4954205" cy="36295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200" b="1" dirty="0">
                  <a:solidFill>
                    <a:sysClr val="windowText" lastClr="000000"/>
                  </a:solidFill>
                </a:rPr>
                <a:t>Federated Learning System (</a:t>
              </a:r>
              <a:r>
                <a:rPr lang="en-US" sz="2200" b="1" dirty="0">
                  <a:solidFill>
                    <a:srgbClr val="C00000"/>
                  </a:solidFill>
                </a:rPr>
                <a:t>Serverless</a:t>
              </a:r>
              <a:r>
                <a:rPr lang="en-US" sz="2200" b="1" dirty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A3B79610-F2C1-5583-C33A-DA04A688F7C2}"/>
                </a:ext>
              </a:extLst>
            </p:cNvPr>
            <p:cNvSpPr/>
            <p:nvPr/>
          </p:nvSpPr>
          <p:spPr>
            <a:xfrm>
              <a:off x="8804407" y="2223614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BE09E0B-E1BD-E08A-A1E3-476D25E7930A}"/>
                </a:ext>
              </a:extLst>
            </p:cNvPr>
            <p:cNvSpPr/>
            <p:nvPr/>
          </p:nvSpPr>
          <p:spPr>
            <a:xfrm>
              <a:off x="8199172" y="2935709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4B592564-B1A2-6BFC-2823-7D562DEA2616}"/>
                </a:ext>
              </a:extLst>
            </p:cNvPr>
            <p:cNvSpPr/>
            <p:nvPr/>
          </p:nvSpPr>
          <p:spPr>
            <a:xfrm>
              <a:off x="9412778" y="2935708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DA3C7C66-DCD2-48EA-F39B-8B0437D621AC}"/>
                </a:ext>
              </a:extLst>
            </p:cNvPr>
            <p:cNvSpPr/>
            <p:nvPr/>
          </p:nvSpPr>
          <p:spPr>
            <a:xfrm>
              <a:off x="8199172" y="3647803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0AA3C40-0967-5227-8C0D-1B1A4943AD41}"/>
                </a:ext>
              </a:extLst>
            </p:cNvPr>
            <p:cNvSpPr/>
            <p:nvPr/>
          </p:nvSpPr>
          <p:spPr>
            <a:xfrm>
              <a:off x="9412778" y="3647802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43C04883-1C07-AA9E-B0AA-1FE9710B2839}"/>
                </a:ext>
              </a:extLst>
            </p:cNvPr>
            <p:cNvSpPr/>
            <p:nvPr/>
          </p:nvSpPr>
          <p:spPr>
            <a:xfrm>
              <a:off x="10626384" y="3647801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8C9ADF81-1972-4192-E303-348C7DF44B19}"/>
                </a:ext>
              </a:extLst>
            </p:cNvPr>
            <p:cNvSpPr/>
            <p:nvPr/>
          </p:nvSpPr>
          <p:spPr>
            <a:xfrm>
              <a:off x="6985566" y="3647800"/>
              <a:ext cx="1121206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Aggregator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F13E67A-8783-58ED-5164-E576E3F03FC5}"/>
                </a:ext>
              </a:extLst>
            </p:cNvPr>
            <p:cNvCxnSpPr>
              <a:stCxn id="94" idx="2"/>
              <a:endCxn id="95" idx="0"/>
            </p:cNvCxnSpPr>
            <p:nvPr/>
          </p:nvCxnSpPr>
          <p:spPr>
            <a:xfrm flipH="1">
              <a:off x="8759775" y="2705671"/>
              <a:ext cx="605235" cy="23003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9965435-064E-23D1-ECE8-326FBCC54B1B}"/>
                </a:ext>
              </a:extLst>
            </p:cNvPr>
            <p:cNvCxnSpPr>
              <a:cxnSpLocks/>
              <a:stCxn id="94" idx="2"/>
              <a:endCxn id="96" idx="0"/>
            </p:cNvCxnSpPr>
            <p:nvPr/>
          </p:nvCxnSpPr>
          <p:spPr>
            <a:xfrm>
              <a:off x="9365010" y="2705671"/>
              <a:ext cx="608371" cy="23003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13F27DA-7B0A-3E59-7A05-09B9F572472D}"/>
                </a:ext>
              </a:extLst>
            </p:cNvPr>
            <p:cNvCxnSpPr>
              <a:cxnSpLocks/>
              <a:stCxn id="96" idx="2"/>
              <a:endCxn id="99" idx="0"/>
            </p:cNvCxnSpPr>
            <p:nvPr/>
          </p:nvCxnSpPr>
          <p:spPr>
            <a:xfrm>
              <a:off x="9973381" y="3417765"/>
              <a:ext cx="1213606" cy="23003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4D76CE1-41DD-6F1E-C622-E78EE9AD2356}"/>
                </a:ext>
              </a:extLst>
            </p:cNvPr>
            <p:cNvCxnSpPr>
              <a:cxnSpLocks/>
              <a:stCxn id="95" idx="2"/>
              <a:endCxn id="100" idx="0"/>
            </p:cNvCxnSpPr>
            <p:nvPr/>
          </p:nvCxnSpPr>
          <p:spPr>
            <a:xfrm flipH="1">
              <a:off x="7546169" y="3417766"/>
              <a:ext cx="1213606" cy="23003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F8FC027-1EA6-4065-F7C3-1E533E1C5FC4}"/>
                </a:ext>
              </a:extLst>
            </p:cNvPr>
            <p:cNvCxnSpPr>
              <a:cxnSpLocks/>
              <a:stCxn id="95" idx="2"/>
              <a:endCxn id="97" idx="0"/>
            </p:cNvCxnSpPr>
            <p:nvPr/>
          </p:nvCxnSpPr>
          <p:spPr>
            <a:xfrm>
              <a:off x="8759775" y="3417766"/>
              <a:ext cx="0" cy="23003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ED6D22DB-194C-C0B2-6380-95A8666DEE57}"/>
                </a:ext>
              </a:extLst>
            </p:cNvPr>
            <p:cNvCxnSpPr>
              <a:cxnSpLocks/>
              <a:stCxn id="96" idx="2"/>
              <a:endCxn id="98" idx="0"/>
            </p:cNvCxnSpPr>
            <p:nvPr/>
          </p:nvCxnSpPr>
          <p:spPr>
            <a:xfrm>
              <a:off x="9973381" y="3417765"/>
              <a:ext cx="0" cy="23003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1E34F4D4-81EB-5B20-8CF3-FF3912D93B60}"/>
                </a:ext>
              </a:extLst>
            </p:cNvPr>
            <p:cNvSpPr/>
            <p:nvPr/>
          </p:nvSpPr>
          <p:spPr>
            <a:xfrm>
              <a:off x="6890030" y="4916882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9420FA2C-7EF8-8DCE-50A3-736304BD2322}"/>
                </a:ext>
              </a:extLst>
            </p:cNvPr>
            <p:cNvSpPr/>
            <p:nvPr/>
          </p:nvSpPr>
          <p:spPr>
            <a:xfrm>
              <a:off x="7614162" y="4916881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34669E2B-97DD-8092-7FB6-5B735A5DCECA}"/>
                </a:ext>
              </a:extLst>
            </p:cNvPr>
            <p:cNvSpPr/>
            <p:nvPr/>
          </p:nvSpPr>
          <p:spPr>
            <a:xfrm>
              <a:off x="8338294" y="4916880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2139FEDE-BE42-94A9-D8CF-6F2728AE1B94}"/>
                </a:ext>
              </a:extLst>
            </p:cNvPr>
            <p:cNvSpPr/>
            <p:nvPr/>
          </p:nvSpPr>
          <p:spPr>
            <a:xfrm>
              <a:off x="9062426" y="4916879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75AD4BD7-DF8C-125D-4600-92C87A1C6790}"/>
                </a:ext>
              </a:extLst>
            </p:cNvPr>
            <p:cNvSpPr/>
            <p:nvPr/>
          </p:nvSpPr>
          <p:spPr>
            <a:xfrm>
              <a:off x="9786558" y="4916878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6ED9339D-ADAF-983E-F1FB-765B7C61D0F8}"/>
                </a:ext>
              </a:extLst>
            </p:cNvPr>
            <p:cNvSpPr/>
            <p:nvPr/>
          </p:nvSpPr>
          <p:spPr>
            <a:xfrm>
              <a:off x="10510690" y="4916877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887CEB69-FCCC-3F90-056B-A023C41B7F0B}"/>
                </a:ext>
              </a:extLst>
            </p:cNvPr>
            <p:cNvSpPr/>
            <p:nvPr/>
          </p:nvSpPr>
          <p:spPr>
            <a:xfrm>
              <a:off x="11234822" y="4916876"/>
              <a:ext cx="609413" cy="482057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Client</a:t>
              </a: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F17EDCE3-4A96-5591-62F3-B8788FABDAE6}"/>
                </a:ext>
              </a:extLst>
            </p:cNvPr>
            <p:cNvSpPr/>
            <p:nvPr/>
          </p:nvSpPr>
          <p:spPr>
            <a:xfrm>
              <a:off x="6985567" y="4384864"/>
              <a:ext cx="4762024" cy="276999"/>
            </a:xfrm>
            <a:prstGeom prst="roundRect">
              <a:avLst>
                <a:gd name="adj" fmla="val 64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Selector</a:t>
              </a:r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BA3F990-025F-FB3F-BF88-067FFD983036}"/>
                </a:ext>
              </a:extLst>
            </p:cNvPr>
            <p:cNvCxnSpPr>
              <a:cxnSpLocks/>
              <a:stCxn id="100" idx="2"/>
            </p:cNvCxnSpPr>
            <p:nvPr/>
          </p:nvCxnSpPr>
          <p:spPr>
            <a:xfrm>
              <a:off x="7546169" y="4129857"/>
              <a:ext cx="0" cy="2550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F217598-B91F-B195-8730-EF7E7C6FA3D0}"/>
                </a:ext>
              </a:extLst>
            </p:cNvPr>
            <p:cNvCxnSpPr>
              <a:cxnSpLocks/>
            </p:cNvCxnSpPr>
            <p:nvPr/>
          </p:nvCxnSpPr>
          <p:spPr>
            <a:xfrm>
              <a:off x="8759775" y="4129856"/>
              <a:ext cx="0" cy="2550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FEF0067-3B37-E48C-2CD8-5F0C479668F8}"/>
                </a:ext>
              </a:extLst>
            </p:cNvPr>
            <p:cNvCxnSpPr>
              <a:cxnSpLocks/>
            </p:cNvCxnSpPr>
            <p:nvPr/>
          </p:nvCxnSpPr>
          <p:spPr>
            <a:xfrm>
              <a:off x="9973381" y="4129855"/>
              <a:ext cx="0" cy="2550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EF9B9CF5-1E9D-3D12-224A-6A991DF87F3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987" y="4129854"/>
              <a:ext cx="0" cy="25500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E0CE7130-73A4-A62F-0011-815F363D663C}"/>
                </a:ext>
              </a:extLst>
            </p:cNvPr>
            <p:cNvCxnSpPr>
              <a:cxnSpLocks/>
            </p:cNvCxnSpPr>
            <p:nvPr/>
          </p:nvCxnSpPr>
          <p:spPr>
            <a:xfrm>
              <a:off x="7194736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B6923F45-52BC-D21E-8B54-54305090DC54}"/>
                </a:ext>
              </a:extLst>
            </p:cNvPr>
            <p:cNvCxnSpPr>
              <a:cxnSpLocks/>
            </p:cNvCxnSpPr>
            <p:nvPr/>
          </p:nvCxnSpPr>
          <p:spPr>
            <a:xfrm>
              <a:off x="7910995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492C413-846C-CFF1-1A6B-ED85C8B7FAC2}"/>
                </a:ext>
              </a:extLst>
            </p:cNvPr>
            <p:cNvCxnSpPr>
              <a:cxnSpLocks/>
            </p:cNvCxnSpPr>
            <p:nvPr/>
          </p:nvCxnSpPr>
          <p:spPr>
            <a:xfrm>
              <a:off x="8627254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7657E3D-68C6-7B23-F0F1-8CEC8E2410B8}"/>
                </a:ext>
              </a:extLst>
            </p:cNvPr>
            <p:cNvCxnSpPr>
              <a:cxnSpLocks/>
            </p:cNvCxnSpPr>
            <p:nvPr/>
          </p:nvCxnSpPr>
          <p:spPr>
            <a:xfrm>
              <a:off x="9343513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9831FE5-D01F-9B64-1631-B0916F2907E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9772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87C77CB-AC1C-E099-58F2-EB97C9ED9369}"/>
                </a:ext>
              </a:extLst>
            </p:cNvPr>
            <p:cNvCxnSpPr>
              <a:cxnSpLocks/>
            </p:cNvCxnSpPr>
            <p:nvPr/>
          </p:nvCxnSpPr>
          <p:spPr>
            <a:xfrm>
              <a:off x="10776031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CEA6111E-B1BF-25D5-3845-AD41705576D0}"/>
                </a:ext>
              </a:extLst>
            </p:cNvPr>
            <p:cNvCxnSpPr>
              <a:cxnSpLocks/>
            </p:cNvCxnSpPr>
            <p:nvPr/>
          </p:nvCxnSpPr>
          <p:spPr>
            <a:xfrm>
              <a:off x="11492290" y="4661863"/>
              <a:ext cx="0" cy="255013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324CBDD5-7C70-85BB-F4FC-2B2F5ED6C76D}"/>
                </a:ext>
              </a:extLst>
            </p:cNvPr>
            <p:cNvSpPr/>
            <p:nvPr/>
          </p:nvSpPr>
          <p:spPr>
            <a:xfrm>
              <a:off x="6989450" y="1600559"/>
              <a:ext cx="4758139" cy="458253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r>
                <a:rPr lang="en-US" sz="2000" dirty="0">
                  <a:solidFill>
                    <a:sysClr val="windowText" lastClr="000000"/>
                  </a:solidFill>
                  <a:latin typeface="Gill Sans MT" panose="020B0502020104020203" pitchFamily="34" charset="77"/>
                </a:rPr>
                <a:t>Serverless Control Plane</a:t>
              </a:r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A5F53EF3-FD63-36BE-1AF8-764F2B2E09D1}"/>
                </a:ext>
              </a:extLst>
            </p:cNvPr>
            <p:cNvSpPr/>
            <p:nvPr/>
          </p:nvSpPr>
          <p:spPr>
            <a:xfrm>
              <a:off x="10041537" y="1662662"/>
              <a:ext cx="1591564" cy="328868"/>
            </a:xfrm>
            <a:prstGeom prst="roundRect">
              <a:avLst>
                <a:gd name="adj" fmla="val 6471"/>
              </a:avLst>
            </a:prstGeom>
            <a:solidFill>
              <a:srgbClr val="FF93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Coordinator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5BE9A8AC-0546-F87D-F65C-5309F81535E0}"/>
                </a:ext>
              </a:extLst>
            </p:cNvPr>
            <p:cNvSpPr/>
            <p:nvPr/>
          </p:nvSpPr>
          <p:spPr>
            <a:xfrm>
              <a:off x="8804407" y="2512252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02BDE2AF-E852-9759-56FF-128727A41266}"/>
                </a:ext>
              </a:extLst>
            </p:cNvPr>
            <p:cNvSpPr/>
            <p:nvPr/>
          </p:nvSpPr>
          <p:spPr>
            <a:xfrm>
              <a:off x="8199172" y="3230764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859C6240-F11D-1B2F-DBA7-87B7E3DF7190}"/>
                </a:ext>
              </a:extLst>
            </p:cNvPr>
            <p:cNvSpPr/>
            <p:nvPr/>
          </p:nvSpPr>
          <p:spPr>
            <a:xfrm>
              <a:off x="9412778" y="3230764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6680E62B-8042-19E0-3BB1-95A2E0085980}"/>
                </a:ext>
              </a:extLst>
            </p:cNvPr>
            <p:cNvSpPr/>
            <p:nvPr/>
          </p:nvSpPr>
          <p:spPr>
            <a:xfrm>
              <a:off x="9410777" y="3942854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097AF7A2-E8AE-A1DB-7665-53B999852286}"/>
                </a:ext>
              </a:extLst>
            </p:cNvPr>
            <p:cNvSpPr/>
            <p:nvPr/>
          </p:nvSpPr>
          <p:spPr>
            <a:xfrm>
              <a:off x="8197171" y="3949137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B0EF23C9-35CF-4055-FC98-52488B9A2266}"/>
                </a:ext>
              </a:extLst>
            </p:cNvPr>
            <p:cNvSpPr/>
            <p:nvPr/>
          </p:nvSpPr>
          <p:spPr>
            <a:xfrm>
              <a:off x="6983565" y="3955420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55909DCB-6463-64E3-E72C-656603B8A445}"/>
                </a:ext>
              </a:extLst>
            </p:cNvPr>
            <p:cNvSpPr/>
            <p:nvPr/>
          </p:nvSpPr>
          <p:spPr>
            <a:xfrm>
              <a:off x="10624382" y="3948920"/>
              <a:ext cx="1121206" cy="186999"/>
            </a:xfrm>
            <a:prstGeom prst="roundRect">
              <a:avLst>
                <a:gd name="adj" fmla="val 6471"/>
              </a:avLst>
            </a:prstGeom>
            <a:solidFill>
              <a:schemeClr val="bg2">
                <a:lumMod val="75000"/>
              </a:schemeClr>
            </a:solidFill>
            <a:ln w="12700">
              <a:solidFill>
                <a:schemeClr val="bg2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Sidecar</a:t>
              </a:r>
            </a:p>
          </p:txBody>
        </p:sp>
        <p:sp>
          <p:nvSpPr>
            <p:cNvPr id="135" name="Rounded Rectangle 134">
              <a:extLst>
                <a:ext uri="{FF2B5EF4-FFF2-40B4-BE49-F238E27FC236}">
                  <a16:creationId xmlns:a16="http://schemas.microsoft.com/office/drawing/2014/main" id="{C5F16499-693C-B596-C34D-84403228F811}"/>
                </a:ext>
              </a:extLst>
            </p:cNvPr>
            <p:cNvSpPr/>
            <p:nvPr/>
          </p:nvSpPr>
          <p:spPr>
            <a:xfrm>
              <a:off x="10662935" y="2222594"/>
              <a:ext cx="1082653" cy="689393"/>
            </a:xfrm>
            <a:prstGeom prst="roundRect">
              <a:avLst>
                <a:gd name="adj" fmla="val 647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Message broker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11342940" cy="443198"/>
          </a:xfrm>
        </p:spPr>
        <p:txBody>
          <a:bodyPr/>
          <a:lstStyle/>
          <a:p>
            <a:r>
              <a:rPr lang="en-US" sz="3200" b="1" i="1" dirty="0">
                <a:solidFill>
                  <a:srgbClr val="C00000"/>
                </a:solidFill>
              </a:rPr>
              <a:t>LIFL: Li</a:t>
            </a:r>
            <a:r>
              <a:rPr lang="en-US" i="1" dirty="0"/>
              <a:t>ghtweight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FL</a:t>
            </a:r>
            <a:r>
              <a:rPr lang="en-US" dirty="0"/>
              <a:t> with an optimized serverless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3" y="1238122"/>
            <a:ext cx="6359562" cy="4368928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Streamline the serverless data plane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eBPF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offload sidecar and message broker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shared memory processing to speed up hierarchical aggregation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Control plane optimization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Locality-aware placement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Hierarchy-aware scaling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Aggregator reusing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Eager aggregation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10378959" cy="276999"/>
          </a:xfrm>
        </p:spPr>
        <p:txBody>
          <a:bodyPr/>
          <a:lstStyle/>
          <a:p>
            <a:r>
              <a:rPr lang="en-US" dirty="0"/>
              <a:t>Two primary focus in LIFL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A8464-9D2A-E0DE-2FCD-3F60C0AEF73B}"/>
              </a:ext>
            </a:extLst>
          </p:cNvPr>
          <p:cNvSpPr/>
          <p:nvPr/>
        </p:nvSpPr>
        <p:spPr>
          <a:xfrm>
            <a:off x="6890029" y="1147118"/>
            <a:ext cx="4954205" cy="3629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b="1" dirty="0">
                <a:solidFill>
                  <a:sysClr val="windowText" lastClr="000000"/>
                </a:solidFill>
              </a:rPr>
              <a:t>Federated Learning System (</a:t>
            </a:r>
            <a:r>
              <a:rPr lang="en-US" sz="2200" b="1" dirty="0">
                <a:solidFill>
                  <a:srgbClr val="C00000"/>
                </a:solidFill>
              </a:rPr>
              <a:t>LIFL</a:t>
            </a:r>
            <a:r>
              <a:rPr lang="en-US" sz="2200" b="1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81F703-2382-7073-16A5-85C7DC5927D7}"/>
              </a:ext>
            </a:extLst>
          </p:cNvPr>
          <p:cNvSpPr/>
          <p:nvPr/>
        </p:nvSpPr>
        <p:spPr>
          <a:xfrm>
            <a:off x="8804407" y="2223614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9D5760E-07F3-66DF-1BB0-B22038E36989}"/>
              </a:ext>
            </a:extLst>
          </p:cNvPr>
          <p:cNvSpPr/>
          <p:nvPr/>
        </p:nvSpPr>
        <p:spPr>
          <a:xfrm>
            <a:off x="8199172" y="2935709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7519E2-20A0-D5C3-973E-0CED17CC701F}"/>
              </a:ext>
            </a:extLst>
          </p:cNvPr>
          <p:cNvSpPr/>
          <p:nvPr/>
        </p:nvSpPr>
        <p:spPr>
          <a:xfrm>
            <a:off x="9412778" y="2935708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EA0B80-96A0-5509-C3D9-EF8EBE73E54A}"/>
              </a:ext>
            </a:extLst>
          </p:cNvPr>
          <p:cNvSpPr/>
          <p:nvPr/>
        </p:nvSpPr>
        <p:spPr>
          <a:xfrm>
            <a:off x="8199172" y="3647803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0388355-2837-8D7A-A1CE-C5CE4DCCB021}"/>
              </a:ext>
            </a:extLst>
          </p:cNvPr>
          <p:cNvSpPr/>
          <p:nvPr/>
        </p:nvSpPr>
        <p:spPr>
          <a:xfrm>
            <a:off x="9412778" y="3647802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07EED2-D193-1A31-E426-F9C90B08D76D}"/>
              </a:ext>
            </a:extLst>
          </p:cNvPr>
          <p:cNvSpPr/>
          <p:nvPr/>
        </p:nvSpPr>
        <p:spPr>
          <a:xfrm>
            <a:off x="10626384" y="3647801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08DB1AC-D471-7B7E-97AB-8B2EF698D395}"/>
              </a:ext>
            </a:extLst>
          </p:cNvPr>
          <p:cNvSpPr/>
          <p:nvPr/>
        </p:nvSpPr>
        <p:spPr>
          <a:xfrm>
            <a:off x="6985566" y="3647800"/>
            <a:ext cx="1121206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5C1678-69AD-62EC-6B84-ED569D0A8DBE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8759775" y="2705671"/>
            <a:ext cx="605235" cy="23003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8B31FF-39D3-8BF6-A6AC-C65B1575A0D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9365010" y="2705671"/>
            <a:ext cx="608371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453208-19B1-17F1-51C8-460F56FEA28E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9973381" y="3417765"/>
            <a:ext cx="1213606" cy="230036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22A3C5-C2BA-D306-0704-6992BF85C213}"/>
              </a:ext>
            </a:extLst>
          </p:cNvPr>
          <p:cNvCxnSpPr>
            <a:cxnSpLocks/>
            <a:stCxn id="8" idx="2"/>
            <a:endCxn id="13" idx="0"/>
          </p:cNvCxnSpPr>
          <p:nvPr/>
        </p:nvCxnSpPr>
        <p:spPr>
          <a:xfrm flipH="1">
            <a:off x="7546169" y="3417766"/>
            <a:ext cx="1213606" cy="230034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A4E349-6628-84BD-5DA9-662ACC52823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759775" y="3417766"/>
            <a:ext cx="0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66CE36-B0D4-62BD-BBAF-5766A78EAF38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9973381" y="3417765"/>
            <a:ext cx="0" cy="23003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CB363E5-91FB-5C5E-2A6E-F3E3D3E6939C}"/>
              </a:ext>
            </a:extLst>
          </p:cNvPr>
          <p:cNvSpPr/>
          <p:nvPr/>
        </p:nvSpPr>
        <p:spPr>
          <a:xfrm>
            <a:off x="6890030" y="4916882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1A94D25-64B4-E4E6-1925-268D15CFCB89}"/>
              </a:ext>
            </a:extLst>
          </p:cNvPr>
          <p:cNvSpPr/>
          <p:nvPr/>
        </p:nvSpPr>
        <p:spPr>
          <a:xfrm>
            <a:off x="7614162" y="4916881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F0413A-88F8-AA24-CFB9-113576C27A6A}"/>
              </a:ext>
            </a:extLst>
          </p:cNvPr>
          <p:cNvSpPr/>
          <p:nvPr/>
        </p:nvSpPr>
        <p:spPr>
          <a:xfrm>
            <a:off x="8338294" y="4916880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0A344B6-9AC7-9714-C4E5-266EF6F17D73}"/>
              </a:ext>
            </a:extLst>
          </p:cNvPr>
          <p:cNvSpPr/>
          <p:nvPr/>
        </p:nvSpPr>
        <p:spPr>
          <a:xfrm>
            <a:off x="9062426" y="4916879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51B8EA-0310-37A0-2848-1D7687C5ADE0}"/>
              </a:ext>
            </a:extLst>
          </p:cNvPr>
          <p:cNvSpPr/>
          <p:nvPr/>
        </p:nvSpPr>
        <p:spPr>
          <a:xfrm>
            <a:off x="9786558" y="4916878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9B92286-350C-9FA3-6F25-3DC8122D2B6C}"/>
              </a:ext>
            </a:extLst>
          </p:cNvPr>
          <p:cNvSpPr/>
          <p:nvPr/>
        </p:nvSpPr>
        <p:spPr>
          <a:xfrm>
            <a:off x="10510690" y="4916877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AB602E5-7C76-287E-F2D5-64632D62BC3C}"/>
              </a:ext>
            </a:extLst>
          </p:cNvPr>
          <p:cNvSpPr/>
          <p:nvPr/>
        </p:nvSpPr>
        <p:spPr>
          <a:xfrm>
            <a:off x="11234822" y="4916876"/>
            <a:ext cx="609413" cy="482057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9212F3B-CBBB-C33C-0FC7-CFCA55E4D0EB}"/>
              </a:ext>
            </a:extLst>
          </p:cNvPr>
          <p:cNvSpPr/>
          <p:nvPr/>
        </p:nvSpPr>
        <p:spPr>
          <a:xfrm>
            <a:off x="6985567" y="4384864"/>
            <a:ext cx="4762024" cy="276999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Selector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8CDD5A-4245-6BFF-DEDE-A622673A6067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546169" y="4129857"/>
            <a:ext cx="0" cy="25500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37DAA1-B665-6705-FE60-0BBC35F6401B}"/>
              </a:ext>
            </a:extLst>
          </p:cNvPr>
          <p:cNvCxnSpPr>
            <a:cxnSpLocks/>
          </p:cNvCxnSpPr>
          <p:nvPr/>
        </p:nvCxnSpPr>
        <p:spPr>
          <a:xfrm>
            <a:off x="8759775" y="4129856"/>
            <a:ext cx="0" cy="25500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3DA1DC-72E0-2A83-DADB-354A1E14244B}"/>
              </a:ext>
            </a:extLst>
          </p:cNvPr>
          <p:cNvCxnSpPr>
            <a:cxnSpLocks/>
          </p:cNvCxnSpPr>
          <p:nvPr/>
        </p:nvCxnSpPr>
        <p:spPr>
          <a:xfrm>
            <a:off x="9973381" y="4129855"/>
            <a:ext cx="0" cy="25500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9AEA73-52A7-ABAA-D99C-DBA6BB3B10B9}"/>
              </a:ext>
            </a:extLst>
          </p:cNvPr>
          <p:cNvCxnSpPr>
            <a:cxnSpLocks/>
          </p:cNvCxnSpPr>
          <p:nvPr/>
        </p:nvCxnSpPr>
        <p:spPr>
          <a:xfrm>
            <a:off x="11186987" y="4129854"/>
            <a:ext cx="0" cy="255007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A99909-B63F-469B-3DA2-FD48A66EEEC7}"/>
              </a:ext>
            </a:extLst>
          </p:cNvPr>
          <p:cNvCxnSpPr>
            <a:cxnSpLocks/>
          </p:cNvCxnSpPr>
          <p:nvPr/>
        </p:nvCxnSpPr>
        <p:spPr>
          <a:xfrm>
            <a:off x="7194736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351451-0530-58DE-A34E-CD1E1EA1B74C}"/>
              </a:ext>
            </a:extLst>
          </p:cNvPr>
          <p:cNvCxnSpPr>
            <a:cxnSpLocks/>
          </p:cNvCxnSpPr>
          <p:nvPr/>
        </p:nvCxnSpPr>
        <p:spPr>
          <a:xfrm>
            <a:off x="7910995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903C21-DEB1-9F2D-F060-5FB84E05EF9C}"/>
              </a:ext>
            </a:extLst>
          </p:cNvPr>
          <p:cNvCxnSpPr>
            <a:cxnSpLocks/>
          </p:cNvCxnSpPr>
          <p:nvPr/>
        </p:nvCxnSpPr>
        <p:spPr>
          <a:xfrm>
            <a:off x="8627254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77119C-F602-CB40-0C98-258F7167693E}"/>
              </a:ext>
            </a:extLst>
          </p:cNvPr>
          <p:cNvCxnSpPr>
            <a:cxnSpLocks/>
          </p:cNvCxnSpPr>
          <p:nvPr/>
        </p:nvCxnSpPr>
        <p:spPr>
          <a:xfrm>
            <a:off x="9343513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8F33066-1815-0F12-8E92-EED86B4DF4B8}"/>
              </a:ext>
            </a:extLst>
          </p:cNvPr>
          <p:cNvCxnSpPr>
            <a:cxnSpLocks/>
          </p:cNvCxnSpPr>
          <p:nvPr/>
        </p:nvCxnSpPr>
        <p:spPr>
          <a:xfrm>
            <a:off x="10059772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5D02F0D-A529-7E77-58D1-E0CCA3E05B35}"/>
              </a:ext>
            </a:extLst>
          </p:cNvPr>
          <p:cNvCxnSpPr>
            <a:cxnSpLocks/>
          </p:cNvCxnSpPr>
          <p:nvPr/>
        </p:nvCxnSpPr>
        <p:spPr>
          <a:xfrm>
            <a:off x="10776031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8DE79C8-4E7A-345A-068B-AFFD56FF29C7}"/>
              </a:ext>
            </a:extLst>
          </p:cNvPr>
          <p:cNvCxnSpPr>
            <a:cxnSpLocks/>
          </p:cNvCxnSpPr>
          <p:nvPr/>
        </p:nvCxnSpPr>
        <p:spPr>
          <a:xfrm>
            <a:off x="11492290" y="4661863"/>
            <a:ext cx="0" cy="255013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C83E8BC-46E7-CC9A-4B18-EF2ADBD8C463}"/>
              </a:ext>
            </a:extLst>
          </p:cNvPr>
          <p:cNvSpPr/>
          <p:nvPr/>
        </p:nvSpPr>
        <p:spPr>
          <a:xfrm>
            <a:off x="6989450" y="1600559"/>
            <a:ext cx="4758139" cy="458253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2000" dirty="0">
                <a:solidFill>
                  <a:sysClr val="windowText" lastClr="000000"/>
                </a:solidFill>
                <a:latin typeface="Gill Sans MT" panose="020B0502020104020203" pitchFamily="34" charset="77"/>
              </a:rPr>
              <a:t>Serverless Control Plane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95B66A6-29FA-52CB-C54A-C69DACCC5AB5}"/>
              </a:ext>
            </a:extLst>
          </p:cNvPr>
          <p:cNvSpPr/>
          <p:nvPr/>
        </p:nvSpPr>
        <p:spPr>
          <a:xfrm>
            <a:off x="10041537" y="1662662"/>
            <a:ext cx="1591564" cy="328868"/>
          </a:xfrm>
          <a:prstGeom prst="roundRect">
            <a:avLst>
              <a:gd name="adj" fmla="val 6471"/>
            </a:avLst>
          </a:prstGeom>
          <a:solidFill>
            <a:srgbClr val="FF93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Coordinator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B3CC3E8-93B4-FBE1-A790-57B14A2DA570}"/>
              </a:ext>
            </a:extLst>
          </p:cNvPr>
          <p:cNvSpPr/>
          <p:nvPr/>
        </p:nvSpPr>
        <p:spPr>
          <a:xfrm>
            <a:off x="10662935" y="2222594"/>
            <a:ext cx="1082653" cy="68580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Shared Mem. Pool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7E291B94-4CA7-F0B8-4E7E-98ECCD3CEE9F}"/>
              </a:ext>
            </a:extLst>
          </p:cNvPr>
          <p:cNvSpPr/>
          <p:nvPr/>
        </p:nvSpPr>
        <p:spPr>
          <a:xfrm>
            <a:off x="8804407" y="250182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pic>
        <p:nvPicPr>
          <p:cNvPr id="43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5E3634F7-A703-DA91-5D10-777168A73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9782" y="2517791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ube 43">
            <a:extLst>
              <a:ext uri="{FF2B5EF4-FFF2-40B4-BE49-F238E27FC236}">
                <a16:creationId xmlns:a16="http://schemas.microsoft.com/office/drawing/2014/main" id="{391DDC5C-9BB9-CC3E-3767-8346596CB70C}"/>
              </a:ext>
            </a:extLst>
          </p:cNvPr>
          <p:cNvSpPr/>
          <p:nvPr/>
        </p:nvSpPr>
        <p:spPr>
          <a:xfrm>
            <a:off x="6985566" y="3923110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942ADEB2-9869-9446-8EDD-9A089742E085}"/>
              </a:ext>
            </a:extLst>
          </p:cNvPr>
          <p:cNvSpPr/>
          <p:nvPr/>
        </p:nvSpPr>
        <p:spPr>
          <a:xfrm>
            <a:off x="8203625" y="3923110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A3771794-F7BE-BA39-BFC0-C49E0998EF4C}"/>
              </a:ext>
            </a:extLst>
          </p:cNvPr>
          <p:cNvSpPr/>
          <p:nvPr/>
        </p:nvSpPr>
        <p:spPr>
          <a:xfrm>
            <a:off x="9421684" y="3923110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A36CBCF8-9408-CDD0-6F61-3A9A13A6C949}"/>
              </a:ext>
            </a:extLst>
          </p:cNvPr>
          <p:cNvSpPr/>
          <p:nvPr/>
        </p:nvSpPr>
        <p:spPr>
          <a:xfrm>
            <a:off x="10626095" y="3923110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9852B34F-CCE2-01C2-4E8D-84105EC844AF}"/>
              </a:ext>
            </a:extLst>
          </p:cNvPr>
          <p:cNvSpPr/>
          <p:nvPr/>
        </p:nvSpPr>
        <p:spPr>
          <a:xfrm>
            <a:off x="8205245" y="3214613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1765303D-A554-B80B-0C1A-FDA4D75C8037}"/>
              </a:ext>
            </a:extLst>
          </p:cNvPr>
          <p:cNvSpPr/>
          <p:nvPr/>
        </p:nvSpPr>
        <p:spPr>
          <a:xfrm>
            <a:off x="9414900" y="3222256"/>
            <a:ext cx="1121206" cy="206744"/>
          </a:xfrm>
          <a:prstGeom prst="cube">
            <a:avLst>
              <a:gd name="adj" fmla="val 202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400" b="1" dirty="0" err="1"/>
              <a:t>eBPF</a:t>
            </a:r>
            <a:r>
              <a:rPr lang="en-US" altLang="zh-CN" sz="1400" b="1" dirty="0"/>
              <a:t> Sidecar</a:t>
            </a:r>
            <a:endParaRPr lang="en-US" sz="1400" b="1" dirty="0"/>
          </a:p>
        </p:txBody>
      </p:sp>
      <p:pic>
        <p:nvPicPr>
          <p:cNvPr id="50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68204EDD-60C0-6BE1-C0C4-1B7F0B3C1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0042" y="3228788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10E7C1B4-6EC6-560B-2A60-4687E3B30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40610" y="3236834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88191F74-128C-A1E8-4EF2-39E013812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9373" y="3940880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C4E40831-0606-97B7-A72A-4832B829C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2505" y="3940878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B48F9479-8286-32EF-D2FE-4B7132980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2234" y="3940879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D36BC269-200C-5F77-7F1C-D38741DB4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98030" y="3934342"/>
            <a:ext cx="182505" cy="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Magnetic Disk 55">
            <a:extLst>
              <a:ext uri="{FF2B5EF4-FFF2-40B4-BE49-F238E27FC236}">
                <a16:creationId xmlns:a16="http://schemas.microsoft.com/office/drawing/2014/main" id="{54FCBEE6-0CAB-6D21-7B6A-AFFCAA35FE01}"/>
              </a:ext>
            </a:extLst>
          </p:cNvPr>
          <p:cNvSpPr/>
          <p:nvPr/>
        </p:nvSpPr>
        <p:spPr>
          <a:xfrm>
            <a:off x="6961664" y="2933263"/>
            <a:ext cx="1095218" cy="382845"/>
          </a:xfrm>
          <a:prstGeom prst="flowChartMagneticDisk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Gill Sans MT" panose="020B0502020104020203" pitchFamily="34" charset="77"/>
              </a:rPr>
              <a:t>eBPF</a:t>
            </a:r>
            <a:r>
              <a:rPr lang="en-US" i="1" dirty="0">
                <a:solidFill>
                  <a:schemeClr val="tx1"/>
                </a:solidFill>
                <a:latin typeface="Gill Sans MT" panose="020B0502020104020203" pitchFamily="34" charset="77"/>
              </a:rPr>
              <a:t> map</a:t>
            </a:r>
          </a:p>
        </p:txBody>
      </p:sp>
    </p:spTree>
    <p:extLst>
      <p:ext uri="{BB962C8B-B14F-4D97-AF65-F5344CB8AC3E}">
        <p14:creationId xmlns:p14="http://schemas.microsoft.com/office/powerpoint/2010/main" val="34633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3"/>
    </mc:Choice>
    <mc:Fallback xmlns="">
      <p:transition spd="slow" advTm="7626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8F603-7795-C900-4BAE-2CB85E9B73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161" y="335919"/>
            <a:ext cx="9751486" cy="443198"/>
          </a:xfrm>
        </p:spPr>
        <p:txBody>
          <a:bodyPr/>
          <a:lstStyle/>
          <a:p>
            <a:r>
              <a:rPr lang="en-US" dirty="0"/>
              <a:t>Data Plane Optimizations in LIFL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FA0D-1DAF-98D0-DAF6-2EC3855D6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525" y="1238122"/>
            <a:ext cx="7902290" cy="5436998"/>
          </a:xfrm>
        </p:spPr>
        <p:txBody>
          <a:bodyPr/>
          <a:lstStyle/>
          <a:p>
            <a:pPr marL="342900" indent="-342900"/>
            <a:r>
              <a:rPr lang="en-US" sz="2400" b="1" dirty="0" err="1">
                <a:ea typeface="Fira Sans" panose="020B0503050000020004" pitchFamily="34" charset="0"/>
                <a:cs typeface="Arial"/>
              </a:rPr>
              <a:t>eBPF</a:t>
            </a:r>
            <a:r>
              <a:rPr lang="en-US" sz="2400" b="1" dirty="0">
                <a:ea typeface="Fira Sans" panose="020B0503050000020004" pitchFamily="34" charset="0"/>
                <a:cs typeface="Arial"/>
              </a:rPr>
              <a:t>: </a:t>
            </a:r>
            <a:r>
              <a:rPr lang="en-US" sz="2400" dirty="0">
                <a:ea typeface="Fira Sans" panose="020B0503050000020004" pitchFamily="34" charset="0"/>
                <a:cs typeface="Arial"/>
              </a:rPr>
              <a:t>a code snippet attached to a specific “</a:t>
            </a:r>
            <a:r>
              <a:rPr lang="en-US" sz="2400" dirty="0" err="1">
                <a:ea typeface="Fira Sans" panose="020B0503050000020004" pitchFamily="34" charset="0"/>
                <a:cs typeface="Arial"/>
              </a:rPr>
              <a:t>hookpoint</a:t>
            </a:r>
            <a:r>
              <a:rPr lang="en-US" sz="2400" dirty="0">
                <a:ea typeface="Fira Sans" panose="020B0503050000020004" pitchFamily="34" charset="0"/>
                <a:cs typeface="Arial"/>
              </a:rPr>
              <a:t>” in the kernel </a:t>
            </a:r>
          </a:p>
          <a:p>
            <a:pPr marL="342900" indent="-342900"/>
            <a:r>
              <a:rPr lang="en-US" sz="2400" b="1" dirty="0" err="1">
                <a:ea typeface="Fira Sans" panose="020B0503050000020004" pitchFamily="34" charset="0"/>
                <a:cs typeface="Arial"/>
              </a:rPr>
              <a:t>eBPF</a:t>
            </a:r>
            <a:r>
              <a:rPr lang="en-US" sz="2400" b="1" dirty="0">
                <a:ea typeface="Fira Sans" panose="020B0503050000020004" pitchFamily="34" charset="0"/>
                <a:cs typeface="Arial"/>
              </a:rPr>
              <a:t> supports event-driven execution</a:t>
            </a:r>
          </a:p>
          <a:p>
            <a:pPr marL="800100" lvl="1" indent="-342900"/>
            <a:r>
              <a:rPr lang="en-US" sz="2200" dirty="0">
                <a:ea typeface="Fira Sans" panose="020B0503050000020004" pitchFamily="34" charset="0"/>
                <a:cs typeface="Arial"/>
              </a:rPr>
              <a:t>NO cost when idle</a:t>
            </a:r>
          </a:p>
          <a:p>
            <a:pPr marL="342900" indent="-342900"/>
            <a:r>
              <a:rPr lang="en-US" sz="2400" b="1" dirty="0" err="1">
                <a:ea typeface="Fira Sans" panose="020B0503050000020004" pitchFamily="34" charset="0"/>
                <a:cs typeface="Arial"/>
              </a:rPr>
              <a:t>eBPF’s</a:t>
            </a:r>
            <a:r>
              <a:rPr lang="en-US" sz="2400" b="1" dirty="0">
                <a:ea typeface="Fira Sans" panose="020B0503050000020004" pitchFamily="34" charset="0"/>
                <a:cs typeface="Arial"/>
              </a:rPr>
              <a:t> stateful processing </a:t>
            </a:r>
          </a:p>
          <a:p>
            <a:pPr marL="800100" lvl="1" indent="-342900"/>
            <a:r>
              <a:rPr lang="en-US" sz="2200" b="1" i="1" dirty="0">
                <a:solidFill>
                  <a:schemeClr val="accent2"/>
                </a:solidFill>
                <a:ea typeface="Fira Sans" panose="020B0503050000020004" pitchFamily="34" charset="0"/>
                <a:cs typeface="Arial"/>
              </a:rPr>
              <a:t>In-kernel </a:t>
            </a:r>
            <a:r>
              <a:rPr lang="en-US" sz="2200" b="1" i="1" dirty="0" err="1">
                <a:solidFill>
                  <a:schemeClr val="accent2"/>
                </a:solidFill>
                <a:ea typeface="Fira Sans" panose="020B0503050000020004" pitchFamily="34" charset="0"/>
                <a:cs typeface="Arial"/>
              </a:rPr>
              <a:t>eBPF</a:t>
            </a:r>
            <a:r>
              <a:rPr lang="en-US" sz="2200" b="1" i="1" dirty="0">
                <a:solidFill>
                  <a:schemeClr val="accent2"/>
                </a:solidFill>
                <a:ea typeface="Fira Sans" panose="020B0503050000020004" pitchFamily="34" charset="0"/>
                <a:cs typeface="Arial"/>
              </a:rPr>
              <a:t> map</a:t>
            </a:r>
          </a:p>
          <a:p>
            <a:pPr marL="800100" lvl="1" indent="-342900"/>
            <a:r>
              <a:rPr lang="en-US" sz="2200" dirty="0">
                <a:ea typeface="Fira Sans" panose="020B0503050000020004" pitchFamily="34" charset="0"/>
                <a:cs typeface="Arial"/>
              </a:rPr>
              <a:t>Metrics collection, Routing between aggregators</a:t>
            </a:r>
            <a:endParaRPr lang="en-US" sz="2400" dirty="0">
              <a:ea typeface="Fira Sans" panose="020B0503050000020004" pitchFamily="34" charset="0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E38D1-8E9B-E5DF-585E-1E98ACEBC5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976" y="870120"/>
            <a:ext cx="9757561" cy="276999"/>
          </a:xfrm>
        </p:spPr>
        <p:txBody>
          <a:bodyPr/>
          <a:lstStyle/>
          <a:p>
            <a:r>
              <a:rPr lang="en-US" dirty="0">
                <a:latin typeface="+mn-lt"/>
              </a:rPr>
              <a:t>+① </a:t>
            </a:r>
            <a:r>
              <a:rPr lang="en-US" dirty="0" err="1"/>
              <a:t>eBPF</a:t>
            </a:r>
            <a:r>
              <a:rPr lang="en-US" dirty="0"/>
              <a:t>-based stateful processing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41E90D-A7E3-B763-3E85-94B9F3A9F274}"/>
              </a:ext>
            </a:extLst>
          </p:cNvPr>
          <p:cNvSpPr/>
          <p:nvPr/>
        </p:nvSpPr>
        <p:spPr>
          <a:xfrm>
            <a:off x="1855785" y="5599454"/>
            <a:ext cx="3803821" cy="468464"/>
          </a:xfrm>
          <a:prstGeom prst="roundRect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 w="1270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2880" tIns="182880" rIns="182880" bIns="182880" rtlCol="0" anchor="ctr" anchorCtr="0"/>
          <a:lstStyle/>
          <a:p>
            <a:r>
              <a:rPr lang="en-US" altLang="zh-CN" sz="1600" b="1" dirty="0">
                <a:solidFill>
                  <a:schemeClr val="bg1"/>
                </a:solidFill>
                <a:latin typeface="Corbel" pitchFamily="34" charset="0"/>
              </a:rPr>
              <a:t>Kernel protocol stack</a:t>
            </a:r>
            <a:endParaRPr lang="en-US" sz="1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5A5065-3F00-1A8B-33ED-D50DF241A4CE}"/>
              </a:ext>
            </a:extLst>
          </p:cNvPr>
          <p:cNvSpPr/>
          <p:nvPr/>
        </p:nvSpPr>
        <p:spPr>
          <a:xfrm>
            <a:off x="1855785" y="4461700"/>
            <a:ext cx="1258119" cy="906898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1784BE0-549D-136F-77A3-A9560A3762D5}"/>
              </a:ext>
            </a:extLst>
          </p:cNvPr>
          <p:cNvSpPr/>
          <p:nvPr/>
        </p:nvSpPr>
        <p:spPr>
          <a:xfrm>
            <a:off x="4401505" y="4481034"/>
            <a:ext cx="1258119" cy="897590"/>
          </a:xfrm>
          <a:prstGeom prst="roundRect">
            <a:avLst>
              <a:gd name="adj" fmla="val 64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tlCol="0" anchor="t"/>
          <a:lstStyle/>
          <a:p>
            <a:pPr algn="ctr"/>
            <a:r>
              <a:rPr lang="en-US" dirty="0"/>
              <a:t>Aggregator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B9EA808-6341-6512-2401-A0957AC2DCE8}"/>
              </a:ext>
            </a:extLst>
          </p:cNvPr>
          <p:cNvSpPr/>
          <p:nvPr/>
        </p:nvSpPr>
        <p:spPr>
          <a:xfrm>
            <a:off x="2028876" y="4807210"/>
            <a:ext cx="911936" cy="49850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400" b="1" dirty="0"/>
              <a:t>Sidecar Container</a:t>
            </a:r>
            <a:endParaRPr lang="en-US" sz="14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58EDDA-0118-8AA0-E3DA-4E8BC676E1B6}"/>
              </a:ext>
            </a:extLst>
          </p:cNvPr>
          <p:cNvGrpSpPr/>
          <p:nvPr/>
        </p:nvGrpSpPr>
        <p:grpSpPr>
          <a:xfrm>
            <a:off x="1962443" y="4788444"/>
            <a:ext cx="1044802" cy="555238"/>
            <a:chOff x="6934767" y="3271527"/>
            <a:chExt cx="1044802" cy="555238"/>
          </a:xfrm>
        </p:grpSpPr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90606529-FCDE-01AD-E7C0-5245C1094721}"/>
                </a:ext>
              </a:extLst>
            </p:cNvPr>
            <p:cNvSpPr/>
            <p:nvPr/>
          </p:nvSpPr>
          <p:spPr>
            <a:xfrm>
              <a:off x="6934767" y="3271527"/>
              <a:ext cx="1044802" cy="555238"/>
            </a:xfrm>
            <a:prstGeom prst="cube">
              <a:avLst>
                <a:gd name="adj" fmla="val 202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0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899CF785-22E7-58F6-AB26-DFF1A3B213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50217" y="3348567"/>
              <a:ext cx="285512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EC33400-4776-15CE-E780-66B1E9E4E484}"/>
              </a:ext>
            </a:extLst>
          </p:cNvPr>
          <p:cNvSpPr/>
          <p:nvPr/>
        </p:nvSpPr>
        <p:spPr>
          <a:xfrm>
            <a:off x="4603940" y="4824265"/>
            <a:ext cx="911936" cy="49850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zh-CN" sz="1400" b="1" dirty="0"/>
              <a:t>Sidecar Container</a:t>
            </a:r>
            <a:endParaRPr lang="en-US" sz="14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73946C-55E6-1EBC-C94D-5AD2EF28088F}"/>
              </a:ext>
            </a:extLst>
          </p:cNvPr>
          <p:cNvGrpSpPr/>
          <p:nvPr/>
        </p:nvGrpSpPr>
        <p:grpSpPr>
          <a:xfrm>
            <a:off x="4508163" y="4807778"/>
            <a:ext cx="1044802" cy="555238"/>
            <a:chOff x="6934767" y="3271527"/>
            <a:chExt cx="1044802" cy="555238"/>
          </a:xfrm>
        </p:grpSpPr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80B66B83-8D09-8CFB-6BF5-838CECCB2BF8}"/>
                </a:ext>
              </a:extLst>
            </p:cNvPr>
            <p:cNvSpPr/>
            <p:nvPr/>
          </p:nvSpPr>
          <p:spPr>
            <a:xfrm>
              <a:off x="6934767" y="3271527"/>
              <a:ext cx="1044802" cy="555238"/>
            </a:xfrm>
            <a:prstGeom prst="cube">
              <a:avLst>
                <a:gd name="adj" fmla="val 202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 err="1"/>
                <a:t>eBPF</a:t>
              </a:r>
              <a:r>
                <a:rPr lang="en-US" altLang="zh-CN" sz="1400" b="1" dirty="0"/>
                <a:t> Sidecar</a:t>
              </a:r>
              <a:endParaRPr lang="en-US" sz="1400" b="1" dirty="0"/>
            </a:p>
          </p:txBody>
        </p:sp>
        <p:pic>
          <p:nvPicPr>
            <p:cNvPr id="25" name="Picture 4" descr="eBPF - Introduction, Tutorials &amp;amp; Community Resources">
              <a:extLst>
                <a:ext uri="{FF2B5EF4-FFF2-40B4-BE49-F238E27FC236}">
                  <a16:creationId xmlns:a16="http://schemas.microsoft.com/office/drawing/2014/main" id="{82DD1436-992C-DF77-55B3-4C66620A72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50217" y="3348567"/>
              <a:ext cx="285512" cy="295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Magnetic Disk 25">
            <a:extLst>
              <a:ext uri="{FF2B5EF4-FFF2-40B4-BE49-F238E27FC236}">
                <a16:creationId xmlns:a16="http://schemas.microsoft.com/office/drawing/2014/main" id="{77EFF956-4E69-3678-FBA5-E41EEB892C15}"/>
              </a:ext>
            </a:extLst>
          </p:cNvPr>
          <p:cNvSpPr/>
          <p:nvPr/>
        </p:nvSpPr>
        <p:spPr>
          <a:xfrm>
            <a:off x="3320574" y="5696550"/>
            <a:ext cx="1095218" cy="339898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Gill Sans MT" panose="020B0502020104020203" pitchFamily="34" charset="77"/>
              </a:rPr>
              <a:t>eBPF</a:t>
            </a:r>
            <a:r>
              <a:rPr lang="en-US" i="1" dirty="0">
                <a:solidFill>
                  <a:schemeClr val="tx1"/>
                </a:solidFill>
                <a:latin typeface="Gill Sans MT" panose="020B0502020104020203" pitchFamily="34" charset="77"/>
              </a:rPr>
              <a:t> map</a:t>
            </a:r>
          </a:p>
        </p:txBody>
      </p:sp>
      <p:pic>
        <p:nvPicPr>
          <p:cNvPr id="27" name="Picture 4" descr="eBPF - Introduction, Tutorials &amp;amp; Community Resources">
            <a:extLst>
              <a:ext uri="{FF2B5EF4-FFF2-40B4-BE49-F238E27FC236}">
                <a16:creationId xmlns:a16="http://schemas.microsoft.com/office/drawing/2014/main" id="{B8CA85C9-4F08-570D-7923-8EB0DF5EC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861" y="5725076"/>
            <a:ext cx="285512" cy="2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0F981-3291-B594-E39B-94630FE1D056}"/>
              </a:ext>
            </a:extLst>
          </p:cNvPr>
          <p:cNvSpPr/>
          <p:nvPr/>
        </p:nvSpPr>
        <p:spPr>
          <a:xfrm>
            <a:off x="3201453" y="4460914"/>
            <a:ext cx="1105811" cy="9068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Gill Sans MT" panose="020B0502020104020203" pitchFamily="34" charset="77"/>
              </a:rPr>
              <a:t>Message Broker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D128B4-AE4D-0ADF-7615-F4931FB52D7C}"/>
              </a:ext>
            </a:extLst>
          </p:cNvPr>
          <p:cNvCxnSpPr>
            <a:cxnSpLocks/>
          </p:cNvCxnSpPr>
          <p:nvPr/>
        </p:nvCxnSpPr>
        <p:spPr>
          <a:xfrm>
            <a:off x="2445630" y="5368599"/>
            <a:ext cx="0" cy="240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ACDB16D-660F-8109-F5EA-062557BD9060}"/>
              </a:ext>
            </a:extLst>
          </p:cNvPr>
          <p:cNvCxnSpPr>
            <a:cxnSpLocks/>
          </p:cNvCxnSpPr>
          <p:nvPr/>
        </p:nvCxnSpPr>
        <p:spPr>
          <a:xfrm>
            <a:off x="3771365" y="5351786"/>
            <a:ext cx="0" cy="240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931E74-4788-3A51-3B6F-F3A1A3FFCA59}"/>
              </a:ext>
            </a:extLst>
          </p:cNvPr>
          <p:cNvCxnSpPr>
            <a:cxnSpLocks/>
          </p:cNvCxnSpPr>
          <p:nvPr/>
        </p:nvCxnSpPr>
        <p:spPr>
          <a:xfrm>
            <a:off x="5022143" y="5378624"/>
            <a:ext cx="0" cy="2401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2FA6501D-DE87-E2C8-1D4E-99E440D058D3}"/>
              </a:ext>
            </a:extLst>
          </p:cNvPr>
          <p:cNvCxnSpPr>
            <a:cxnSpLocks/>
            <a:stCxn id="19" idx="3"/>
            <a:endCxn id="23" idx="3"/>
          </p:cNvCxnSpPr>
          <p:nvPr/>
        </p:nvCxnSpPr>
        <p:spPr>
          <a:xfrm rot="16200000" flipH="1">
            <a:off x="3691852" y="4080489"/>
            <a:ext cx="19334" cy="2545720"/>
          </a:xfrm>
          <a:prstGeom prst="curvedConnector3">
            <a:avLst>
              <a:gd name="adj1" fmla="val 1595629"/>
            </a:avLst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9CA01DD-C7BF-2995-FC40-D273F4458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56650" y="0"/>
            <a:ext cx="3435350" cy="685800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100000">
                <a:schemeClr val="dk1">
                  <a:lumMod val="97000"/>
                  <a:lumOff val="3000"/>
                </a:schemeClr>
              </a:gs>
              <a:gs pos="50000">
                <a:schemeClr val="dk1">
                  <a:lumMod val="80000"/>
                  <a:lumOff val="2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53CA94-3122-5EEE-448B-B9CED15EF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077834"/>
              </p:ext>
            </p:extLst>
          </p:nvPr>
        </p:nvGraphicFramePr>
        <p:xfrm>
          <a:off x="8887785" y="306442"/>
          <a:ext cx="3200400" cy="31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062CD93-1244-F884-A3C2-396DDE5826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000090"/>
              </p:ext>
            </p:extLst>
          </p:nvPr>
        </p:nvGraphicFramePr>
        <p:xfrm>
          <a:off x="8887785" y="3625804"/>
          <a:ext cx="3200400" cy="285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F1714DD-7D26-1026-62AC-A50CD5C8B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772427"/>
              </p:ext>
            </p:extLst>
          </p:nvPr>
        </p:nvGraphicFramePr>
        <p:xfrm>
          <a:off x="8887785" y="306442"/>
          <a:ext cx="3200400" cy="316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98FCE69-1939-6BD2-D98C-9E4F52624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86698"/>
              </p:ext>
            </p:extLst>
          </p:nvPr>
        </p:nvGraphicFramePr>
        <p:xfrm>
          <a:off x="8887785" y="3625804"/>
          <a:ext cx="3200400" cy="2857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877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608"/>
    </mc:Choice>
    <mc:Fallback xmlns="">
      <p:transition spd="slow" advTm="105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Graphic spid="17" grpId="0">
        <p:bldAsOne/>
      </p:bldGraphic>
      <p:bldGraphic spid="2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3.6|1.7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5.5|1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5|12.2|60.9|3.4|1.5|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90.4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2|0.9|1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4.7|5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9.3"/>
</p:tagLst>
</file>

<file path=ppt/theme/theme1.xml><?xml version="1.0" encoding="utf-8"?>
<a:theme xmlns:a="http://schemas.openxmlformats.org/drawingml/2006/main" name="Front_page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ll_Sans_M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rontpage_blue_central_label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ont_page_blue_central_label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ront_page_pure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ront_page_university_sce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ront_page_blue_shad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64908</TotalTime>
  <Words>2378</Words>
  <Application>Microsoft Macintosh PowerPoint</Application>
  <PresentationFormat>Widescreen</PresentationFormat>
  <Paragraphs>654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Söhne</vt:lpstr>
      <vt:lpstr>Arial</vt:lpstr>
      <vt:lpstr>Avenir</vt:lpstr>
      <vt:lpstr>Avenir Next Condensed</vt:lpstr>
      <vt:lpstr>Calibri</vt:lpstr>
      <vt:lpstr>Calibri Light</vt:lpstr>
      <vt:lpstr>Corbel</vt:lpstr>
      <vt:lpstr>Fira Sans</vt:lpstr>
      <vt:lpstr>Georgia</vt:lpstr>
      <vt:lpstr>Gill Sans MT</vt:lpstr>
      <vt:lpstr>Times New Roman</vt:lpstr>
      <vt:lpstr>Front_page_white</vt:lpstr>
      <vt:lpstr>Gill_Sans_MT</vt:lpstr>
      <vt:lpstr>Frontpage_blue_central_label_2</vt:lpstr>
      <vt:lpstr>Front_page_blue_central_label_1</vt:lpstr>
      <vt:lpstr>Front_page_pure_blue</vt:lpstr>
      <vt:lpstr>Front_page_university_scene</vt:lpstr>
      <vt:lpstr>Front_page_blue_shadow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UCR-Networked-Systems-Group-template</dc:title>
  <dc:subject/>
  <dc:creator>Shixiong Qi</dc:creator>
  <cp:keywords/>
  <dc:description/>
  <cp:lastModifiedBy>ShixiongQi</cp:lastModifiedBy>
  <cp:revision>6257</cp:revision>
  <dcterms:created xsi:type="dcterms:W3CDTF">2020-04-15T23:29:48Z</dcterms:created>
  <dcterms:modified xsi:type="dcterms:W3CDTF">2024-05-15T15:50:36Z</dcterms:modified>
  <cp:category/>
</cp:coreProperties>
</file>